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Lst>
  <p:notesMasterIdLst>
    <p:notesMasterId r:id="rId24"/>
  </p:notes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6" r:id="rId20"/>
    <p:sldId id="277" r:id="rId21"/>
    <p:sldId id="279" r:id="rId22"/>
    <p:sldId id="280" r:id="rId23"/>
  </p:sldIdLst>
  <p:sldSz cx="9144000" cy="6858000" type="screen4x3"/>
  <p:notesSz cx="7102475" cy="9388475"/>
  <p:embeddedFontLst>
    <p:embeddedFont>
      <p:font typeface="Calibri" panose="020F0502020204030204" pitchFamily="34" charset="0"/>
      <p:regular r:id="rId25"/>
      <p:bold r:id="rId26"/>
      <p:italic r:id="rId27"/>
      <p:boldItalic r:id="rId28"/>
    </p:embeddedFont>
    <p:embeddedFont>
      <p:font typeface="Didact Gothic" panose="00000500000000000000" pitchFamily="2" charset="0"/>
      <p:regular r:id="rId29"/>
    </p:embeddedFont>
    <p:embeddedFont>
      <p:font typeface="Montserrat" panose="00000500000000000000" pitchFamily="2" charset="0"/>
      <p:regular r:id="rId30"/>
      <p:bold r:id="rId31"/>
      <p:italic r:id="rId32"/>
      <p:boldItalic r:id="rId33"/>
    </p:embeddedFont>
    <p:embeddedFont>
      <p:font typeface="Quattrocento Sans" panose="020B0502050000020003" pitchFamily="34" charset="0"/>
      <p:regular r:id="rId34"/>
      <p:bold r:id="rId35"/>
      <p:italic r:id="rId36"/>
      <p:boldItalic r:id="rId37"/>
    </p:embeddedFont>
    <p:embeddedFont>
      <p:font typeface="Roboto" panose="02000000000000000000" pitchFamily="2" charset="0"/>
      <p:regular r:id="rId38"/>
    </p:embeddedFont>
    <p:embeddedFont>
      <p:font typeface="Verdana" panose="020B0604030504040204" pitchFamily="34"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54" y="6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font" Target="fonts/font18.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77739" cy="469424"/>
          </a:xfrm>
          <a:prstGeom prst="rect">
            <a:avLst/>
          </a:prstGeom>
          <a:noFill/>
          <a:ln>
            <a:noFill/>
          </a:ln>
        </p:spPr>
        <p:txBody>
          <a:bodyPr spcFirstLastPara="1" wrap="square" lIns="94175" tIns="47075" rIns="94175" bIns="47075" anchor="t" anchorCtr="0">
            <a:noAutofit/>
          </a:bodyPr>
          <a:lstStyle>
            <a:lvl1pPr marR="0" lvl="0" algn="l"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023093" y="0"/>
            <a:ext cx="3077739" cy="469424"/>
          </a:xfrm>
          <a:prstGeom prst="rect">
            <a:avLst/>
          </a:prstGeom>
          <a:noFill/>
          <a:ln>
            <a:noFill/>
          </a:ln>
        </p:spPr>
        <p:txBody>
          <a:bodyPr spcFirstLastPara="1" wrap="square" lIns="94175" tIns="47075" rIns="94175" bIns="47075" anchor="t" anchorCtr="0">
            <a:noAutofit/>
          </a:bodyPr>
          <a:lstStyle>
            <a:lvl1pPr marR="0" lvl="0" algn="r"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204913" y="703263"/>
            <a:ext cx="4692650"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10248" y="4459526"/>
            <a:ext cx="5681980" cy="4224814"/>
          </a:xfrm>
          <a:prstGeom prst="rect">
            <a:avLst/>
          </a:prstGeom>
          <a:noFill/>
          <a:ln>
            <a:noFill/>
          </a:ln>
        </p:spPr>
        <p:txBody>
          <a:bodyPr spcFirstLastPara="1" wrap="square" lIns="94175" tIns="47075" rIns="94175" bIns="4707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917422"/>
            <a:ext cx="3077739" cy="469424"/>
          </a:xfrm>
          <a:prstGeom prst="rect">
            <a:avLst/>
          </a:prstGeom>
          <a:noFill/>
          <a:ln>
            <a:noFill/>
          </a:ln>
        </p:spPr>
        <p:txBody>
          <a:bodyPr spcFirstLastPara="1" wrap="square" lIns="94175" tIns="47075" rIns="94175" bIns="47075" anchor="b" anchorCtr="0">
            <a:noAutofit/>
          </a:bodyPr>
          <a:lstStyle>
            <a:lvl1pPr marR="0" lvl="0" algn="l"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023093" y="8917422"/>
            <a:ext cx="3077739" cy="469424"/>
          </a:xfrm>
          <a:prstGeom prst="rect">
            <a:avLst/>
          </a:prstGeom>
          <a:noFill/>
          <a:ln>
            <a:noFill/>
          </a:ln>
        </p:spPr>
        <p:txBody>
          <a:bodyPr spcFirstLastPara="1" wrap="square" lIns="94175" tIns="47075" rIns="94175" bIns="47075"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s-CO" sz="1300" b="0" i="0" u="none" strike="noStrike" cap="none">
                <a:solidFill>
                  <a:schemeClr val="dk1"/>
                </a:solidFill>
                <a:latin typeface="Calibri"/>
                <a:ea typeface="Calibri"/>
                <a:cs typeface="Calibri"/>
                <a:sym typeface="Calibri"/>
              </a:rPr>
              <a:t>‹#›</a:t>
            </a:fld>
            <a:endParaRPr sz="13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notes"/>
          <p:cNvSpPr>
            <a:spLocks noGrp="1" noRot="1" noChangeAspect="1"/>
          </p:cNvSpPr>
          <p:nvPr>
            <p:ph type="sldImg" idx="2"/>
          </p:nvPr>
        </p:nvSpPr>
        <p:spPr>
          <a:xfrm>
            <a:off x="1204913" y="703263"/>
            <a:ext cx="4692650"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p1:notes"/>
          <p:cNvSpPr txBox="1">
            <a:spLocks noGrp="1"/>
          </p:cNvSpPr>
          <p:nvPr>
            <p:ph type="body" idx="1"/>
          </p:nvPr>
        </p:nvSpPr>
        <p:spPr>
          <a:xfrm>
            <a:off x="710248" y="4459526"/>
            <a:ext cx="5682000" cy="4224900"/>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Clr>
                <a:schemeClr val="dk1"/>
              </a:buClr>
              <a:buSzPts val="1100"/>
              <a:buFont typeface="Arial"/>
              <a:buNone/>
            </a:pPr>
            <a:endParaRPr>
              <a:highlight>
                <a:srgbClr val="FFFF00"/>
              </a:highlight>
            </a:endParaRPr>
          </a:p>
        </p:txBody>
      </p:sp>
      <p:sp>
        <p:nvSpPr>
          <p:cNvPr id="198" name="Google Shape;198;p1:notes"/>
          <p:cNvSpPr txBox="1">
            <a:spLocks noGrp="1"/>
          </p:cNvSpPr>
          <p:nvPr>
            <p:ph type="sldNum" idx="12"/>
          </p:nvPr>
        </p:nvSpPr>
        <p:spPr>
          <a:xfrm>
            <a:off x="4023093" y="8917422"/>
            <a:ext cx="3077700" cy="469500"/>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s-CO"/>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1:notes"/>
          <p:cNvSpPr>
            <a:spLocks noGrp="1" noRot="1" noChangeAspect="1"/>
          </p:cNvSpPr>
          <p:nvPr>
            <p:ph type="sldImg" idx="2"/>
          </p:nvPr>
        </p:nvSpPr>
        <p:spPr>
          <a:xfrm>
            <a:off x="1204913" y="703263"/>
            <a:ext cx="4692650"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p11:notes"/>
          <p:cNvSpPr txBox="1">
            <a:spLocks noGrp="1"/>
          </p:cNvSpPr>
          <p:nvPr>
            <p:ph type="body" idx="1"/>
          </p:nvPr>
        </p:nvSpPr>
        <p:spPr>
          <a:xfrm>
            <a:off x="710248" y="4459526"/>
            <a:ext cx="5682000" cy="4224900"/>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r>
              <a:rPr lang="es-CO" sz="1400">
                <a:latin typeface="Avenir"/>
                <a:ea typeface="Avenir"/>
                <a:cs typeface="Avenir"/>
                <a:sym typeface="Avenir"/>
              </a:rPr>
              <a:t>Stephanie</a:t>
            </a:r>
            <a:endParaRPr sz="1400">
              <a:latin typeface="Avenir"/>
              <a:ea typeface="Avenir"/>
              <a:cs typeface="Avenir"/>
              <a:sym typeface="Avenir"/>
            </a:endParaRPr>
          </a:p>
        </p:txBody>
      </p:sp>
      <p:sp>
        <p:nvSpPr>
          <p:cNvPr id="279" name="Google Shape;279;p11:notes"/>
          <p:cNvSpPr txBox="1">
            <a:spLocks noGrp="1"/>
          </p:cNvSpPr>
          <p:nvPr>
            <p:ph type="sldNum" idx="12"/>
          </p:nvPr>
        </p:nvSpPr>
        <p:spPr>
          <a:xfrm>
            <a:off x="4023093" y="8917422"/>
            <a:ext cx="3077700" cy="469500"/>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s-CO"/>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12:notes"/>
          <p:cNvSpPr>
            <a:spLocks noGrp="1" noRot="1" noChangeAspect="1"/>
          </p:cNvSpPr>
          <p:nvPr>
            <p:ph type="sldImg" idx="2"/>
          </p:nvPr>
        </p:nvSpPr>
        <p:spPr>
          <a:xfrm>
            <a:off x="1204913" y="703263"/>
            <a:ext cx="4692650"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p12:notes"/>
          <p:cNvSpPr txBox="1">
            <a:spLocks noGrp="1"/>
          </p:cNvSpPr>
          <p:nvPr>
            <p:ph type="body" idx="1"/>
          </p:nvPr>
        </p:nvSpPr>
        <p:spPr>
          <a:xfrm>
            <a:off x="710248" y="4459526"/>
            <a:ext cx="5682000" cy="4224900"/>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r>
              <a:rPr lang="es-CO" sz="1400">
                <a:latin typeface="Avenir"/>
                <a:ea typeface="Avenir"/>
                <a:cs typeface="Avenir"/>
                <a:sym typeface="Avenir"/>
              </a:rPr>
              <a:t>Stephanie</a:t>
            </a:r>
            <a:endParaRPr sz="1400">
              <a:latin typeface="Avenir"/>
              <a:ea typeface="Avenir"/>
              <a:cs typeface="Avenir"/>
              <a:sym typeface="Avenir"/>
            </a:endParaRPr>
          </a:p>
        </p:txBody>
      </p:sp>
      <p:sp>
        <p:nvSpPr>
          <p:cNvPr id="287" name="Google Shape;287;p12:notes"/>
          <p:cNvSpPr txBox="1">
            <a:spLocks noGrp="1"/>
          </p:cNvSpPr>
          <p:nvPr>
            <p:ph type="sldNum" idx="12"/>
          </p:nvPr>
        </p:nvSpPr>
        <p:spPr>
          <a:xfrm>
            <a:off x="4023093" y="8917422"/>
            <a:ext cx="3077700" cy="469500"/>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s-CO"/>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3:notes"/>
          <p:cNvSpPr txBox="1">
            <a:spLocks noGrp="1"/>
          </p:cNvSpPr>
          <p:nvPr>
            <p:ph type="body" idx="1"/>
          </p:nvPr>
        </p:nvSpPr>
        <p:spPr>
          <a:xfrm>
            <a:off x="710248" y="4459526"/>
            <a:ext cx="5682000" cy="4224900"/>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r>
              <a:rPr lang="es-CO" sz="1400">
                <a:latin typeface="Avenir"/>
                <a:ea typeface="Avenir"/>
                <a:cs typeface="Avenir"/>
                <a:sym typeface="Avenir"/>
              </a:rPr>
              <a:t>Stephanie</a:t>
            </a:r>
            <a:endParaRPr sz="1400">
              <a:latin typeface="Avenir"/>
              <a:ea typeface="Avenir"/>
              <a:cs typeface="Avenir"/>
              <a:sym typeface="Avenir"/>
            </a:endParaRPr>
          </a:p>
          <a:p>
            <a:pPr marL="0" lvl="0" indent="0" algn="l" rtl="0">
              <a:lnSpc>
                <a:spcPct val="100000"/>
              </a:lnSpc>
              <a:spcBef>
                <a:spcPts val="0"/>
              </a:spcBef>
              <a:spcAft>
                <a:spcPts val="0"/>
              </a:spcAft>
              <a:buSzPts val="1400"/>
              <a:buNone/>
            </a:pPr>
            <a:endParaRPr sz="1400">
              <a:latin typeface="Avenir"/>
              <a:ea typeface="Avenir"/>
              <a:cs typeface="Avenir"/>
              <a:sym typeface="Avenir"/>
            </a:endParaRPr>
          </a:p>
        </p:txBody>
      </p:sp>
      <p:sp>
        <p:nvSpPr>
          <p:cNvPr id="294" name="Google Shape;294;p13:notes"/>
          <p:cNvSpPr>
            <a:spLocks noGrp="1" noRot="1" noChangeAspect="1"/>
          </p:cNvSpPr>
          <p:nvPr>
            <p:ph type="sldImg" idx="2"/>
          </p:nvPr>
        </p:nvSpPr>
        <p:spPr>
          <a:xfrm>
            <a:off x="1204913" y="703263"/>
            <a:ext cx="4692650"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14:notes"/>
          <p:cNvSpPr txBox="1">
            <a:spLocks noGrp="1"/>
          </p:cNvSpPr>
          <p:nvPr>
            <p:ph type="body" idx="1"/>
          </p:nvPr>
        </p:nvSpPr>
        <p:spPr>
          <a:xfrm>
            <a:off x="710248" y="4459526"/>
            <a:ext cx="5682000" cy="4224900"/>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r>
              <a:rPr lang="es-CO"/>
              <a:t>Stephanie</a:t>
            </a:r>
            <a:endParaRPr/>
          </a:p>
        </p:txBody>
      </p:sp>
      <p:sp>
        <p:nvSpPr>
          <p:cNvPr id="301" name="Google Shape;301;p14:notes"/>
          <p:cNvSpPr>
            <a:spLocks noGrp="1" noRot="1" noChangeAspect="1"/>
          </p:cNvSpPr>
          <p:nvPr>
            <p:ph type="sldImg" idx="2"/>
          </p:nvPr>
        </p:nvSpPr>
        <p:spPr>
          <a:xfrm>
            <a:off x="1204913" y="703263"/>
            <a:ext cx="4692650"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15:notes"/>
          <p:cNvSpPr txBox="1">
            <a:spLocks noGrp="1"/>
          </p:cNvSpPr>
          <p:nvPr>
            <p:ph type="body" idx="1"/>
          </p:nvPr>
        </p:nvSpPr>
        <p:spPr>
          <a:xfrm>
            <a:off x="710248" y="4459526"/>
            <a:ext cx="5682000" cy="4224900"/>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r>
              <a:rPr lang="es-CO"/>
              <a:t>Stephanie</a:t>
            </a:r>
            <a:endParaRPr/>
          </a:p>
        </p:txBody>
      </p:sp>
      <p:sp>
        <p:nvSpPr>
          <p:cNvPr id="309" name="Google Shape;309;p15:notes"/>
          <p:cNvSpPr>
            <a:spLocks noGrp="1" noRot="1" noChangeAspect="1"/>
          </p:cNvSpPr>
          <p:nvPr>
            <p:ph type="sldImg" idx="2"/>
          </p:nvPr>
        </p:nvSpPr>
        <p:spPr>
          <a:xfrm>
            <a:off x="1204913" y="703263"/>
            <a:ext cx="4692650"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16:notes"/>
          <p:cNvSpPr>
            <a:spLocks noGrp="1" noRot="1" noChangeAspect="1"/>
          </p:cNvSpPr>
          <p:nvPr>
            <p:ph type="sldImg" idx="2"/>
          </p:nvPr>
        </p:nvSpPr>
        <p:spPr>
          <a:xfrm>
            <a:off x="1438275" y="1173163"/>
            <a:ext cx="4225925"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6" name="Google Shape;316;p16:notes"/>
          <p:cNvSpPr txBox="1">
            <a:spLocks noGrp="1"/>
          </p:cNvSpPr>
          <p:nvPr>
            <p:ph type="body" idx="1"/>
          </p:nvPr>
        </p:nvSpPr>
        <p:spPr>
          <a:xfrm>
            <a:off x="710247" y="4518203"/>
            <a:ext cx="5682000" cy="3696900"/>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Clr>
                <a:schemeClr val="dk1"/>
              </a:buClr>
              <a:buSzPts val="1100"/>
              <a:buFont typeface="Arial"/>
              <a:buNone/>
            </a:pPr>
            <a:r>
              <a:rPr lang="es-CO"/>
              <a:t>Sandra</a:t>
            </a:r>
            <a:endParaRPr/>
          </a:p>
        </p:txBody>
      </p:sp>
      <p:sp>
        <p:nvSpPr>
          <p:cNvPr id="317" name="Google Shape;317;p16:notes"/>
          <p:cNvSpPr txBox="1">
            <a:spLocks noGrp="1"/>
          </p:cNvSpPr>
          <p:nvPr>
            <p:ph type="sldNum" idx="12"/>
          </p:nvPr>
        </p:nvSpPr>
        <p:spPr>
          <a:xfrm>
            <a:off x="4023093" y="8917422"/>
            <a:ext cx="3077700" cy="471000"/>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CO"/>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17:notes"/>
          <p:cNvSpPr txBox="1">
            <a:spLocks noGrp="1"/>
          </p:cNvSpPr>
          <p:nvPr>
            <p:ph type="body" idx="1"/>
          </p:nvPr>
        </p:nvSpPr>
        <p:spPr>
          <a:xfrm>
            <a:off x="710247" y="4518203"/>
            <a:ext cx="5682000" cy="3696900"/>
          </a:xfrm>
          <a:prstGeom prst="rect">
            <a:avLst/>
          </a:prstGeom>
          <a:noFill/>
          <a:ln>
            <a:noFill/>
          </a:ln>
        </p:spPr>
        <p:txBody>
          <a:bodyPr spcFirstLastPara="1" wrap="square" lIns="94300" tIns="47125" rIns="94300" bIns="47125" anchor="t" anchorCtr="0">
            <a:noAutofit/>
          </a:bodyPr>
          <a:lstStyle/>
          <a:p>
            <a:pPr marL="0" lvl="0" indent="0" algn="l" rtl="0">
              <a:lnSpc>
                <a:spcPct val="100000"/>
              </a:lnSpc>
              <a:spcBef>
                <a:spcPts val="0"/>
              </a:spcBef>
              <a:spcAft>
                <a:spcPts val="0"/>
              </a:spcAft>
              <a:buClr>
                <a:schemeClr val="dk1"/>
              </a:buClr>
              <a:buSzPts val="1100"/>
              <a:buFont typeface="Arial"/>
              <a:buNone/>
            </a:pPr>
            <a:r>
              <a:rPr lang="es-CO"/>
              <a:t>Sandra</a:t>
            </a:r>
            <a:endParaRPr/>
          </a:p>
        </p:txBody>
      </p:sp>
      <p:sp>
        <p:nvSpPr>
          <p:cNvPr id="323" name="Google Shape;323;p17:notes"/>
          <p:cNvSpPr>
            <a:spLocks noGrp="1" noRot="1" noChangeAspect="1"/>
          </p:cNvSpPr>
          <p:nvPr>
            <p:ph type="sldImg" idx="2"/>
          </p:nvPr>
        </p:nvSpPr>
        <p:spPr>
          <a:xfrm>
            <a:off x="1438275" y="1173163"/>
            <a:ext cx="4225925"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18:notes"/>
          <p:cNvSpPr txBox="1">
            <a:spLocks noGrp="1"/>
          </p:cNvSpPr>
          <p:nvPr>
            <p:ph type="body" idx="1"/>
          </p:nvPr>
        </p:nvSpPr>
        <p:spPr>
          <a:xfrm>
            <a:off x="710247" y="4518203"/>
            <a:ext cx="5682000" cy="3696900"/>
          </a:xfrm>
          <a:prstGeom prst="rect">
            <a:avLst/>
          </a:prstGeom>
          <a:noFill/>
          <a:ln>
            <a:noFill/>
          </a:ln>
        </p:spPr>
        <p:txBody>
          <a:bodyPr spcFirstLastPara="1" wrap="square" lIns="94300" tIns="47125" rIns="94300" bIns="47125" anchor="t" anchorCtr="0">
            <a:noAutofit/>
          </a:bodyPr>
          <a:lstStyle/>
          <a:p>
            <a:pPr marL="0" lvl="0" indent="0" algn="l" rtl="0">
              <a:lnSpc>
                <a:spcPct val="100000"/>
              </a:lnSpc>
              <a:spcBef>
                <a:spcPts val="0"/>
              </a:spcBef>
              <a:spcAft>
                <a:spcPts val="0"/>
              </a:spcAft>
              <a:buSzPts val="1400"/>
              <a:buNone/>
            </a:pPr>
            <a:r>
              <a:rPr lang="es-CO"/>
              <a:t>Sandra</a:t>
            </a:r>
            <a:endParaRPr/>
          </a:p>
        </p:txBody>
      </p:sp>
      <p:sp>
        <p:nvSpPr>
          <p:cNvPr id="330" name="Google Shape;330;p18:notes"/>
          <p:cNvSpPr>
            <a:spLocks noGrp="1" noRot="1" noChangeAspect="1"/>
          </p:cNvSpPr>
          <p:nvPr>
            <p:ph type="sldImg" idx="2"/>
          </p:nvPr>
        </p:nvSpPr>
        <p:spPr>
          <a:xfrm>
            <a:off x="1438275" y="1173163"/>
            <a:ext cx="4225925"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19:notes"/>
          <p:cNvSpPr txBox="1">
            <a:spLocks noGrp="1"/>
          </p:cNvSpPr>
          <p:nvPr>
            <p:ph type="body" idx="1"/>
          </p:nvPr>
        </p:nvSpPr>
        <p:spPr>
          <a:xfrm>
            <a:off x="710247" y="4518203"/>
            <a:ext cx="5682000" cy="3696900"/>
          </a:xfrm>
          <a:prstGeom prst="rect">
            <a:avLst/>
          </a:prstGeom>
          <a:noFill/>
          <a:ln>
            <a:noFill/>
          </a:ln>
        </p:spPr>
        <p:txBody>
          <a:bodyPr spcFirstLastPara="1" wrap="square" lIns="94300" tIns="47125" rIns="94300" bIns="47125" anchor="t" anchorCtr="0">
            <a:noAutofit/>
          </a:bodyPr>
          <a:lstStyle/>
          <a:p>
            <a:pPr marL="0" lvl="0" indent="0" algn="l" rtl="0">
              <a:lnSpc>
                <a:spcPct val="100000"/>
              </a:lnSpc>
              <a:spcBef>
                <a:spcPts val="0"/>
              </a:spcBef>
              <a:spcAft>
                <a:spcPts val="0"/>
              </a:spcAft>
              <a:buClr>
                <a:schemeClr val="dk1"/>
              </a:buClr>
              <a:buSzPts val="1100"/>
              <a:buFont typeface="Arial"/>
              <a:buNone/>
            </a:pPr>
            <a:r>
              <a:rPr lang="es-CO"/>
              <a:t>Sandra</a:t>
            </a:r>
            <a:endParaRPr/>
          </a:p>
        </p:txBody>
      </p:sp>
      <p:sp>
        <p:nvSpPr>
          <p:cNvPr id="338" name="Google Shape;338;p19:notes"/>
          <p:cNvSpPr>
            <a:spLocks noGrp="1" noRot="1" noChangeAspect="1"/>
          </p:cNvSpPr>
          <p:nvPr>
            <p:ph type="sldImg" idx="2"/>
          </p:nvPr>
        </p:nvSpPr>
        <p:spPr>
          <a:xfrm>
            <a:off x="1438275" y="1173163"/>
            <a:ext cx="4225925"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21:notes"/>
          <p:cNvSpPr txBox="1">
            <a:spLocks noGrp="1"/>
          </p:cNvSpPr>
          <p:nvPr>
            <p:ph type="body" idx="1"/>
          </p:nvPr>
        </p:nvSpPr>
        <p:spPr>
          <a:xfrm>
            <a:off x="710247" y="4518203"/>
            <a:ext cx="5682000" cy="3696900"/>
          </a:xfrm>
          <a:prstGeom prst="rect">
            <a:avLst/>
          </a:prstGeom>
          <a:noFill/>
          <a:ln>
            <a:noFill/>
          </a:ln>
        </p:spPr>
        <p:txBody>
          <a:bodyPr spcFirstLastPara="1" wrap="square" lIns="94300" tIns="47125" rIns="94300" bIns="47125" anchor="t" anchorCtr="0">
            <a:noAutofit/>
          </a:bodyPr>
          <a:lstStyle/>
          <a:p>
            <a:pPr marL="0" lvl="0" indent="0" algn="l" rtl="0">
              <a:lnSpc>
                <a:spcPct val="100000"/>
              </a:lnSpc>
              <a:spcBef>
                <a:spcPts val="0"/>
              </a:spcBef>
              <a:spcAft>
                <a:spcPts val="0"/>
              </a:spcAft>
              <a:buClr>
                <a:schemeClr val="dk1"/>
              </a:buClr>
              <a:buSzPts val="1100"/>
              <a:buFont typeface="Arial"/>
              <a:buNone/>
            </a:pPr>
            <a:r>
              <a:rPr lang="es-CO"/>
              <a:t>Sandra</a:t>
            </a:r>
            <a:endParaRPr/>
          </a:p>
        </p:txBody>
      </p:sp>
      <p:sp>
        <p:nvSpPr>
          <p:cNvPr id="353" name="Google Shape;353;p21:notes"/>
          <p:cNvSpPr>
            <a:spLocks noGrp="1" noRot="1" noChangeAspect="1"/>
          </p:cNvSpPr>
          <p:nvPr>
            <p:ph type="sldImg" idx="2"/>
          </p:nvPr>
        </p:nvSpPr>
        <p:spPr>
          <a:xfrm>
            <a:off x="1438275" y="1173163"/>
            <a:ext cx="4225925"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3:notes"/>
          <p:cNvSpPr txBox="1">
            <a:spLocks noGrp="1"/>
          </p:cNvSpPr>
          <p:nvPr>
            <p:ph type="body" idx="1"/>
          </p:nvPr>
        </p:nvSpPr>
        <p:spPr>
          <a:xfrm>
            <a:off x="710248" y="4459526"/>
            <a:ext cx="5682000" cy="4224900"/>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endParaRPr/>
          </a:p>
        </p:txBody>
      </p:sp>
      <p:sp>
        <p:nvSpPr>
          <p:cNvPr id="219" name="Google Shape;219;p3:notes"/>
          <p:cNvSpPr>
            <a:spLocks noGrp="1" noRot="1" noChangeAspect="1"/>
          </p:cNvSpPr>
          <p:nvPr>
            <p:ph type="sldImg" idx="2"/>
          </p:nvPr>
        </p:nvSpPr>
        <p:spPr>
          <a:xfrm>
            <a:off x="1204913" y="703263"/>
            <a:ext cx="4692650"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22:notes"/>
          <p:cNvSpPr>
            <a:spLocks noGrp="1" noRot="1" noChangeAspect="1"/>
          </p:cNvSpPr>
          <p:nvPr>
            <p:ph type="sldImg" idx="2"/>
          </p:nvPr>
        </p:nvSpPr>
        <p:spPr>
          <a:xfrm>
            <a:off x="1438275" y="1173163"/>
            <a:ext cx="4225925"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 name="Google Shape;363;p22:notes"/>
          <p:cNvSpPr txBox="1">
            <a:spLocks noGrp="1"/>
          </p:cNvSpPr>
          <p:nvPr>
            <p:ph type="body" idx="1"/>
          </p:nvPr>
        </p:nvSpPr>
        <p:spPr>
          <a:xfrm>
            <a:off x="710247" y="4518203"/>
            <a:ext cx="5682000" cy="3696900"/>
          </a:xfrm>
          <a:prstGeom prst="rect">
            <a:avLst/>
          </a:prstGeom>
          <a:noFill/>
          <a:ln>
            <a:noFill/>
          </a:ln>
        </p:spPr>
        <p:txBody>
          <a:bodyPr spcFirstLastPara="1" wrap="square" lIns="94300" tIns="47125" rIns="94300" bIns="47125" anchor="t" anchorCtr="0">
            <a:noAutofit/>
          </a:bodyPr>
          <a:lstStyle/>
          <a:p>
            <a:pPr marL="0" lvl="0" indent="0" algn="l" rtl="0">
              <a:lnSpc>
                <a:spcPct val="100000"/>
              </a:lnSpc>
              <a:spcBef>
                <a:spcPts val="0"/>
              </a:spcBef>
              <a:spcAft>
                <a:spcPts val="0"/>
              </a:spcAft>
              <a:buClr>
                <a:schemeClr val="dk1"/>
              </a:buClr>
              <a:buSzPts val="1100"/>
              <a:buFont typeface="Arial"/>
              <a:buNone/>
            </a:pPr>
            <a:r>
              <a:rPr lang="es-CO"/>
              <a:t>Sandra</a:t>
            </a:r>
            <a:endParaRPr/>
          </a:p>
        </p:txBody>
      </p:sp>
      <p:sp>
        <p:nvSpPr>
          <p:cNvPr id="364" name="Google Shape;364;p22:notes"/>
          <p:cNvSpPr txBox="1">
            <a:spLocks noGrp="1"/>
          </p:cNvSpPr>
          <p:nvPr>
            <p:ph type="sldNum" idx="12"/>
          </p:nvPr>
        </p:nvSpPr>
        <p:spPr>
          <a:xfrm>
            <a:off x="4023093" y="8917422"/>
            <a:ext cx="3077700" cy="471000"/>
          </a:xfrm>
          <a:prstGeom prst="rect">
            <a:avLst/>
          </a:prstGeom>
          <a:noFill/>
          <a:ln>
            <a:noFill/>
          </a:ln>
        </p:spPr>
        <p:txBody>
          <a:bodyPr spcFirstLastPara="1" wrap="square" lIns="94300" tIns="47125" rIns="94300" bIns="47125" anchor="b" anchorCtr="0">
            <a:noAutofit/>
          </a:bodyPr>
          <a:lstStyle/>
          <a:p>
            <a:pPr marL="0" lvl="0" indent="0" algn="r" rtl="0">
              <a:lnSpc>
                <a:spcPct val="100000"/>
              </a:lnSpc>
              <a:spcBef>
                <a:spcPts val="0"/>
              </a:spcBef>
              <a:spcAft>
                <a:spcPts val="0"/>
              </a:spcAft>
              <a:buSzPts val="1400"/>
              <a:buNone/>
            </a:pPr>
            <a:fld id="{00000000-1234-1234-1234-123412341234}" type="slidenum">
              <a:rPr lang="es-CO"/>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24:notes"/>
          <p:cNvSpPr>
            <a:spLocks noGrp="1" noRot="1" noChangeAspect="1"/>
          </p:cNvSpPr>
          <p:nvPr>
            <p:ph type="sldImg" idx="2"/>
          </p:nvPr>
        </p:nvSpPr>
        <p:spPr>
          <a:xfrm>
            <a:off x="1438275" y="1173163"/>
            <a:ext cx="4225925"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2" name="Google Shape;382;p24:notes"/>
          <p:cNvSpPr txBox="1">
            <a:spLocks noGrp="1"/>
          </p:cNvSpPr>
          <p:nvPr>
            <p:ph type="body" idx="1"/>
          </p:nvPr>
        </p:nvSpPr>
        <p:spPr>
          <a:xfrm>
            <a:off x="710247" y="4518203"/>
            <a:ext cx="5682000" cy="3696900"/>
          </a:xfrm>
          <a:prstGeom prst="rect">
            <a:avLst/>
          </a:prstGeom>
          <a:noFill/>
          <a:ln>
            <a:noFill/>
          </a:ln>
        </p:spPr>
        <p:txBody>
          <a:bodyPr spcFirstLastPara="1" wrap="square" lIns="94300" tIns="47125" rIns="94300" bIns="47125" anchor="t" anchorCtr="0">
            <a:noAutofit/>
          </a:bodyPr>
          <a:lstStyle/>
          <a:p>
            <a:pPr marL="0" lvl="0" indent="0" algn="l" rtl="0">
              <a:lnSpc>
                <a:spcPct val="100000"/>
              </a:lnSpc>
              <a:spcBef>
                <a:spcPts val="0"/>
              </a:spcBef>
              <a:spcAft>
                <a:spcPts val="0"/>
              </a:spcAft>
              <a:buSzPts val="1400"/>
              <a:buNone/>
            </a:pPr>
            <a:r>
              <a:rPr lang="es-CO"/>
              <a:t>Allison</a:t>
            </a:r>
            <a:endParaRPr/>
          </a:p>
        </p:txBody>
      </p:sp>
      <p:sp>
        <p:nvSpPr>
          <p:cNvPr id="383" name="Google Shape;383;p24:notes"/>
          <p:cNvSpPr txBox="1">
            <a:spLocks noGrp="1"/>
          </p:cNvSpPr>
          <p:nvPr>
            <p:ph type="sldNum" idx="12"/>
          </p:nvPr>
        </p:nvSpPr>
        <p:spPr>
          <a:xfrm>
            <a:off x="4023093" y="8917422"/>
            <a:ext cx="3077700" cy="471000"/>
          </a:xfrm>
          <a:prstGeom prst="rect">
            <a:avLst/>
          </a:prstGeom>
          <a:noFill/>
          <a:ln>
            <a:noFill/>
          </a:ln>
        </p:spPr>
        <p:txBody>
          <a:bodyPr spcFirstLastPara="1" wrap="square" lIns="94300" tIns="47125" rIns="94300" bIns="47125" anchor="b" anchorCtr="0">
            <a:noAutofit/>
          </a:bodyPr>
          <a:lstStyle/>
          <a:p>
            <a:pPr marL="0" lvl="0" indent="0" algn="r" rtl="0">
              <a:lnSpc>
                <a:spcPct val="100000"/>
              </a:lnSpc>
              <a:spcBef>
                <a:spcPts val="0"/>
              </a:spcBef>
              <a:spcAft>
                <a:spcPts val="0"/>
              </a:spcAft>
              <a:buSzPts val="1400"/>
              <a:buNone/>
            </a:pPr>
            <a:fld id="{00000000-1234-1234-1234-123412341234}" type="slidenum">
              <a:rPr lang="es-CO"/>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25:notes"/>
          <p:cNvSpPr>
            <a:spLocks noGrp="1" noRot="1" noChangeAspect="1"/>
          </p:cNvSpPr>
          <p:nvPr>
            <p:ph type="sldImg" idx="2"/>
          </p:nvPr>
        </p:nvSpPr>
        <p:spPr>
          <a:xfrm>
            <a:off x="1243013" y="714375"/>
            <a:ext cx="4775200" cy="3581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1" name="Google Shape;391;p25:notes"/>
          <p:cNvSpPr txBox="1">
            <a:spLocks noGrp="1"/>
          </p:cNvSpPr>
          <p:nvPr>
            <p:ph type="body" idx="1"/>
          </p:nvPr>
        </p:nvSpPr>
        <p:spPr>
          <a:xfrm>
            <a:off x="710247" y="4459526"/>
            <a:ext cx="5682000" cy="4224900"/>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endParaRPr sz="1100"/>
          </a:p>
        </p:txBody>
      </p:sp>
      <p:sp>
        <p:nvSpPr>
          <p:cNvPr id="392" name="Google Shape;392;p25:notes"/>
          <p:cNvSpPr txBox="1">
            <a:spLocks noGrp="1"/>
          </p:cNvSpPr>
          <p:nvPr>
            <p:ph type="sldNum" idx="12"/>
          </p:nvPr>
        </p:nvSpPr>
        <p:spPr>
          <a:xfrm>
            <a:off x="4023093" y="8917422"/>
            <a:ext cx="3077700" cy="469500"/>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s-CO"/>
              <a:t>22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4:notes"/>
          <p:cNvSpPr txBox="1">
            <a:spLocks noGrp="1"/>
          </p:cNvSpPr>
          <p:nvPr>
            <p:ph type="body" idx="1"/>
          </p:nvPr>
        </p:nvSpPr>
        <p:spPr>
          <a:xfrm>
            <a:off x="710248" y="4459526"/>
            <a:ext cx="5682000" cy="4224900"/>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endParaRPr/>
          </a:p>
        </p:txBody>
      </p:sp>
      <p:sp>
        <p:nvSpPr>
          <p:cNvPr id="228" name="Google Shape;228;p4:notes"/>
          <p:cNvSpPr>
            <a:spLocks noGrp="1" noRot="1" noChangeAspect="1"/>
          </p:cNvSpPr>
          <p:nvPr>
            <p:ph type="sldImg" idx="2"/>
          </p:nvPr>
        </p:nvSpPr>
        <p:spPr>
          <a:xfrm>
            <a:off x="1204913" y="703263"/>
            <a:ext cx="4692650"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5:notes"/>
          <p:cNvSpPr txBox="1">
            <a:spLocks noGrp="1"/>
          </p:cNvSpPr>
          <p:nvPr>
            <p:ph type="body" idx="1"/>
          </p:nvPr>
        </p:nvSpPr>
        <p:spPr>
          <a:xfrm>
            <a:off x="710248" y="4459526"/>
            <a:ext cx="5682000" cy="4224900"/>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r>
              <a:rPr lang="es-CO"/>
              <a:t>Callie</a:t>
            </a:r>
            <a:endParaRPr/>
          </a:p>
        </p:txBody>
      </p:sp>
      <p:sp>
        <p:nvSpPr>
          <p:cNvPr id="235" name="Google Shape;235;p5:notes"/>
          <p:cNvSpPr>
            <a:spLocks noGrp="1" noRot="1" noChangeAspect="1"/>
          </p:cNvSpPr>
          <p:nvPr>
            <p:ph type="sldImg" idx="2"/>
          </p:nvPr>
        </p:nvSpPr>
        <p:spPr>
          <a:xfrm>
            <a:off x="1204913" y="703263"/>
            <a:ext cx="4692650"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6:notes"/>
          <p:cNvSpPr txBox="1">
            <a:spLocks noGrp="1"/>
          </p:cNvSpPr>
          <p:nvPr>
            <p:ph type="body" idx="1"/>
          </p:nvPr>
        </p:nvSpPr>
        <p:spPr>
          <a:xfrm>
            <a:off x="710248" y="4459526"/>
            <a:ext cx="5682000" cy="4224900"/>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r>
              <a:rPr lang="es-CO"/>
              <a:t>Callie</a:t>
            </a:r>
            <a:endParaRPr/>
          </a:p>
        </p:txBody>
      </p:sp>
      <p:sp>
        <p:nvSpPr>
          <p:cNvPr id="242" name="Google Shape;242;p6:notes"/>
          <p:cNvSpPr>
            <a:spLocks noGrp="1" noRot="1" noChangeAspect="1"/>
          </p:cNvSpPr>
          <p:nvPr>
            <p:ph type="sldImg" idx="2"/>
          </p:nvPr>
        </p:nvSpPr>
        <p:spPr>
          <a:xfrm>
            <a:off x="1204913" y="703263"/>
            <a:ext cx="4692650"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7:notes"/>
          <p:cNvSpPr txBox="1">
            <a:spLocks noGrp="1"/>
          </p:cNvSpPr>
          <p:nvPr>
            <p:ph type="body" idx="1"/>
          </p:nvPr>
        </p:nvSpPr>
        <p:spPr>
          <a:xfrm>
            <a:off x="710248" y="4459526"/>
            <a:ext cx="5682000" cy="4224900"/>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r>
              <a:rPr lang="es-CO"/>
              <a:t>Callie</a:t>
            </a:r>
            <a:endParaRPr/>
          </a:p>
        </p:txBody>
      </p:sp>
      <p:sp>
        <p:nvSpPr>
          <p:cNvPr id="249" name="Google Shape;249;p7:notes"/>
          <p:cNvSpPr>
            <a:spLocks noGrp="1" noRot="1" noChangeAspect="1"/>
          </p:cNvSpPr>
          <p:nvPr>
            <p:ph type="sldImg" idx="2"/>
          </p:nvPr>
        </p:nvSpPr>
        <p:spPr>
          <a:xfrm>
            <a:off x="1204913" y="703263"/>
            <a:ext cx="4692650"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8:notes"/>
          <p:cNvSpPr txBox="1">
            <a:spLocks noGrp="1"/>
          </p:cNvSpPr>
          <p:nvPr>
            <p:ph type="body" idx="1"/>
          </p:nvPr>
        </p:nvSpPr>
        <p:spPr>
          <a:xfrm>
            <a:off x="710248" y="4459526"/>
            <a:ext cx="5682000" cy="4224900"/>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r>
              <a:rPr lang="es-CO"/>
              <a:t>Stephanie</a:t>
            </a:r>
            <a:endParaRPr/>
          </a:p>
        </p:txBody>
      </p:sp>
      <p:sp>
        <p:nvSpPr>
          <p:cNvPr id="256" name="Google Shape;256;p8:notes"/>
          <p:cNvSpPr>
            <a:spLocks noGrp="1" noRot="1" noChangeAspect="1"/>
          </p:cNvSpPr>
          <p:nvPr>
            <p:ph type="sldImg" idx="2"/>
          </p:nvPr>
        </p:nvSpPr>
        <p:spPr>
          <a:xfrm>
            <a:off x="1204913" y="703263"/>
            <a:ext cx="4692650"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9:notes"/>
          <p:cNvSpPr txBox="1">
            <a:spLocks noGrp="1"/>
          </p:cNvSpPr>
          <p:nvPr>
            <p:ph type="body" idx="1"/>
          </p:nvPr>
        </p:nvSpPr>
        <p:spPr>
          <a:xfrm>
            <a:off x="710248" y="4459526"/>
            <a:ext cx="5682000" cy="4224900"/>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r>
              <a:rPr lang="es-CO"/>
              <a:t>Stephanie</a:t>
            </a:r>
            <a:endParaRPr/>
          </a:p>
        </p:txBody>
      </p:sp>
      <p:sp>
        <p:nvSpPr>
          <p:cNvPr id="263" name="Google Shape;263;p9:notes"/>
          <p:cNvSpPr>
            <a:spLocks noGrp="1" noRot="1" noChangeAspect="1"/>
          </p:cNvSpPr>
          <p:nvPr>
            <p:ph type="sldImg" idx="2"/>
          </p:nvPr>
        </p:nvSpPr>
        <p:spPr>
          <a:xfrm>
            <a:off x="1204913" y="703263"/>
            <a:ext cx="4692650"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10:notes"/>
          <p:cNvSpPr txBox="1">
            <a:spLocks noGrp="1"/>
          </p:cNvSpPr>
          <p:nvPr>
            <p:ph type="body" idx="1"/>
          </p:nvPr>
        </p:nvSpPr>
        <p:spPr>
          <a:xfrm>
            <a:off x="710248" y="4459526"/>
            <a:ext cx="5682000" cy="4224900"/>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r>
              <a:rPr lang="es-CO"/>
              <a:t>Stephanie</a:t>
            </a:r>
            <a:endParaRPr/>
          </a:p>
        </p:txBody>
      </p:sp>
      <p:sp>
        <p:nvSpPr>
          <p:cNvPr id="270" name="Google Shape;270;p10:notes"/>
          <p:cNvSpPr>
            <a:spLocks noGrp="1" noRot="1" noChangeAspect="1"/>
          </p:cNvSpPr>
          <p:nvPr>
            <p:ph type="sldImg" idx="2"/>
          </p:nvPr>
        </p:nvSpPr>
        <p:spPr>
          <a:xfrm>
            <a:off x="1204913" y="703263"/>
            <a:ext cx="4692650"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png"/><Relationship Id="rId7" Type="http://schemas.openxmlformats.org/officeDocument/2006/relationships/image" Target="../media/image11.jpg"/><Relationship Id="rId12" Type="http://schemas.openxmlformats.org/officeDocument/2006/relationships/image" Target="../media/image16.jp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jpg"/><Relationship Id="rId11" Type="http://schemas.openxmlformats.org/officeDocument/2006/relationships/image" Target="../media/image15.jpg"/><Relationship Id="rId5" Type="http://schemas.openxmlformats.org/officeDocument/2006/relationships/image" Target="../media/image9.jpg"/><Relationship Id="rId10" Type="http://schemas.openxmlformats.org/officeDocument/2006/relationships/image" Target="../media/image14.jpg"/><Relationship Id="rId4" Type="http://schemas.openxmlformats.org/officeDocument/2006/relationships/image" Target="../media/image8.jpg"/><Relationship Id="rId9" Type="http://schemas.openxmlformats.org/officeDocument/2006/relationships/image" Target="../media/image13.jp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19"/>
        <p:cNvGrpSpPr/>
        <p:nvPr/>
      </p:nvGrpSpPr>
      <p:grpSpPr>
        <a:xfrm>
          <a:off x="0" y="0"/>
          <a:ext cx="0" cy="0"/>
          <a:chOff x="0" y="0"/>
          <a:chExt cx="0" cy="0"/>
        </a:xfrm>
      </p:grpSpPr>
      <p:sp>
        <p:nvSpPr>
          <p:cNvPr id="20" name="Google Shape;20;p2"/>
          <p:cNvSpPr txBox="1">
            <a:spLocks noGrp="1"/>
          </p:cNvSpPr>
          <p:nvPr>
            <p:ph type="title"/>
          </p:nvPr>
        </p:nvSpPr>
        <p:spPr>
          <a:xfrm>
            <a:off x="678275" y="210550"/>
            <a:ext cx="7982400" cy="6402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371447"/>
              </a:buClr>
              <a:buSzPts val="3200"/>
              <a:buFont typeface="Calibri"/>
              <a:buNone/>
              <a:defRPr sz="3600" b="1" i="0" u="none" strike="noStrike" cap="none">
                <a:solidFill>
                  <a:srgbClr val="7F7F7F"/>
                </a:solidFill>
                <a:latin typeface="Avenir"/>
                <a:ea typeface="Avenir"/>
                <a:cs typeface="Avenir"/>
                <a:sym typeface="Avenir"/>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1" name="Google Shape;21;p2"/>
          <p:cNvSpPr/>
          <p:nvPr/>
        </p:nvSpPr>
        <p:spPr>
          <a:xfrm>
            <a:off x="293815" y="210553"/>
            <a:ext cx="45600" cy="709800"/>
          </a:xfrm>
          <a:prstGeom prst="rect">
            <a:avLst/>
          </a:prstGeom>
          <a:solidFill>
            <a:srgbClr val="D0DF00"/>
          </a:solidFill>
          <a:ln w="25400" cap="flat" cmpd="sng">
            <a:solidFill>
              <a:srgbClr val="D0D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2" name="Google Shape;22;p2"/>
          <p:cNvPicPr preferRelativeResize="0"/>
          <p:nvPr/>
        </p:nvPicPr>
        <p:blipFill rotWithShape="1">
          <a:blip r:embed="rId2">
            <a:alphaModFix/>
          </a:blip>
          <a:srcRect t="90171"/>
          <a:stretch/>
        </p:blipFill>
        <p:spPr>
          <a:xfrm>
            <a:off x="0" y="6183899"/>
            <a:ext cx="9144003" cy="674100"/>
          </a:xfrm>
          <a:prstGeom prst="rect">
            <a:avLst/>
          </a:prstGeom>
          <a:noFill/>
          <a:ln>
            <a:noFill/>
          </a:ln>
        </p:spPr>
      </p:pic>
      <p:sp>
        <p:nvSpPr>
          <p:cNvPr id="23" name="Google Shape;23;p2"/>
          <p:cNvSpPr txBox="1">
            <a:spLocks noGrp="1"/>
          </p:cNvSpPr>
          <p:nvPr>
            <p:ph type="sldNum" idx="12"/>
          </p:nvPr>
        </p:nvSpPr>
        <p:spPr>
          <a:xfrm>
            <a:off x="8580847" y="6325369"/>
            <a:ext cx="472800" cy="391200"/>
          </a:xfrm>
          <a:prstGeom prst="rect">
            <a:avLst/>
          </a:prstGeom>
          <a:noFill/>
          <a:ln>
            <a:noFill/>
          </a:ln>
        </p:spPr>
        <p:txBody>
          <a:bodyPr spcFirstLastPara="1" wrap="square" lIns="91425" tIns="91425" rIns="91425" bIns="91425" anchor="t" anchorCtr="0">
            <a:noAutofit/>
          </a:bodyPr>
          <a:lstStyle>
            <a:lvl1pPr marL="0" marR="0" lvl="0" indent="0" algn="ct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s-CO"/>
              <a:t>‹#›</a:t>
            </a:fld>
            <a:endParaRPr/>
          </a:p>
        </p:txBody>
      </p:sp>
      <p:sp>
        <p:nvSpPr>
          <p:cNvPr id="24" name="Google Shape;24;p2"/>
          <p:cNvSpPr txBox="1"/>
          <p:nvPr/>
        </p:nvSpPr>
        <p:spPr>
          <a:xfrm>
            <a:off x="25" y="6183875"/>
            <a:ext cx="9144000" cy="674100"/>
          </a:xfrm>
          <a:prstGeom prst="rect">
            <a:avLst/>
          </a:prstGeom>
          <a:noFill/>
          <a:ln>
            <a:noFill/>
          </a:ln>
        </p:spPr>
        <p:txBody>
          <a:bodyPr spcFirstLastPara="1" wrap="square" lIns="91425" tIns="91425" rIns="91425" bIns="91425" anchor="ctr" anchorCtr="0">
            <a:noAutofit/>
          </a:bodyPr>
          <a:lstStyle/>
          <a:p>
            <a:pPr marL="457200" marR="0" lvl="0" indent="0" algn="l" rtl="0">
              <a:lnSpc>
                <a:spcPct val="100000"/>
              </a:lnSpc>
              <a:spcBef>
                <a:spcPts val="0"/>
              </a:spcBef>
              <a:spcAft>
                <a:spcPts val="0"/>
              </a:spcAft>
              <a:buClr>
                <a:srgbClr val="000000"/>
              </a:buClr>
              <a:buSzPts val="1400"/>
              <a:buFont typeface="Arial"/>
              <a:buNone/>
            </a:pPr>
            <a:r>
              <a:rPr lang="es-CO" sz="1400" b="0" i="0" u="none" strike="noStrike" cap="none">
                <a:solidFill>
                  <a:schemeClr val="lt1"/>
                </a:solidFill>
                <a:latin typeface="Montserrat"/>
                <a:ea typeface="Montserrat"/>
                <a:cs typeface="Montserrat"/>
                <a:sym typeface="Montserrat"/>
              </a:rPr>
              <a:t>CHARLOTTE-MECKLENBURG SCHOOLS</a:t>
            </a:r>
            <a:endParaRPr sz="1400" b="0" i="0" u="none" strike="noStrike" cap="none">
              <a:solidFill>
                <a:schemeClr val="lt1"/>
              </a:solidFill>
              <a:latin typeface="Montserrat"/>
              <a:ea typeface="Montserrat"/>
              <a:cs typeface="Montserrat"/>
              <a:sym typeface="Montserrat"/>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Title and Content with Logo">
  <p:cSld name="1_Title and Content with Logo">
    <p:spTree>
      <p:nvGrpSpPr>
        <p:cNvPr id="1" name="Shape 63"/>
        <p:cNvGrpSpPr/>
        <p:nvPr/>
      </p:nvGrpSpPr>
      <p:grpSpPr>
        <a:xfrm>
          <a:off x="0" y="0"/>
          <a:ext cx="0" cy="0"/>
          <a:chOff x="0" y="0"/>
          <a:chExt cx="0" cy="0"/>
        </a:xfrm>
      </p:grpSpPr>
      <p:sp>
        <p:nvSpPr>
          <p:cNvPr id="64" name="Google Shape;64;p11"/>
          <p:cNvSpPr txBox="1">
            <a:spLocks noGrp="1"/>
          </p:cNvSpPr>
          <p:nvPr>
            <p:ph type="title"/>
          </p:nvPr>
        </p:nvSpPr>
        <p:spPr>
          <a:xfrm>
            <a:off x="460948" y="97379"/>
            <a:ext cx="8229600" cy="6492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0000"/>
              </a:buClr>
              <a:buSzPts val="2700"/>
              <a:buFont typeface="Arial"/>
              <a:buNone/>
              <a:defRPr sz="1800" b="1" i="0" u="none" strike="noStrike" cap="none">
                <a:solidFill>
                  <a:schemeClr val="accent4"/>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cxnSp>
        <p:nvCxnSpPr>
          <p:cNvPr id="65" name="Google Shape;65;p11"/>
          <p:cNvCxnSpPr/>
          <p:nvPr/>
        </p:nvCxnSpPr>
        <p:spPr>
          <a:xfrm>
            <a:off x="488510" y="746603"/>
            <a:ext cx="8265900" cy="0"/>
          </a:xfrm>
          <a:prstGeom prst="straightConnector1">
            <a:avLst/>
          </a:prstGeom>
          <a:noFill/>
          <a:ln w="15875" cap="flat" cmpd="sng">
            <a:solidFill>
              <a:schemeClr val="dk1"/>
            </a:solidFill>
            <a:prstDash val="solid"/>
            <a:round/>
            <a:headEnd type="none" w="sm" len="sm"/>
            <a:tailEnd type="none" w="sm" len="sm"/>
          </a:ln>
        </p:spPr>
      </p:cxnSp>
      <p:sp>
        <p:nvSpPr>
          <p:cNvPr id="66" name="Google Shape;66;p11"/>
          <p:cNvSpPr txBox="1">
            <a:spLocks noGrp="1"/>
          </p:cNvSpPr>
          <p:nvPr>
            <p:ph type="sldNum" idx="12"/>
          </p:nvPr>
        </p:nvSpPr>
        <p:spPr>
          <a:xfrm>
            <a:off x="8556784" y="6333135"/>
            <a:ext cx="548700" cy="5253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975" b="0" i="0" u="none" strike="noStrike" cap="none">
                <a:solidFill>
                  <a:schemeClr val="accent4"/>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975" b="0" i="0" u="none" strike="noStrike" cap="none">
                <a:solidFill>
                  <a:schemeClr val="accent4"/>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975" b="0" i="0" u="none" strike="noStrike" cap="none">
                <a:solidFill>
                  <a:schemeClr val="accent4"/>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975" b="0" i="0" u="none" strike="noStrike" cap="none">
                <a:solidFill>
                  <a:schemeClr val="accent4"/>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975" b="0" i="0" u="none" strike="noStrike" cap="none">
                <a:solidFill>
                  <a:schemeClr val="accent4"/>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975" b="0" i="0" u="none" strike="noStrike" cap="none">
                <a:solidFill>
                  <a:schemeClr val="accent4"/>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975" b="0" i="0" u="none" strike="noStrike" cap="none">
                <a:solidFill>
                  <a:schemeClr val="accent4"/>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975" b="0" i="0" u="none" strike="noStrike" cap="none">
                <a:solidFill>
                  <a:schemeClr val="accent4"/>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975" b="0" i="0" u="none" strike="noStrike" cap="none">
                <a:solidFill>
                  <a:schemeClr val="accent4"/>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CMS Slideshow">
  <p:cSld name="CMS Slideshow">
    <p:spTree>
      <p:nvGrpSpPr>
        <p:cNvPr id="1" name="Shape 67"/>
        <p:cNvGrpSpPr/>
        <p:nvPr/>
      </p:nvGrpSpPr>
      <p:grpSpPr>
        <a:xfrm>
          <a:off x="0" y="0"/>
          <a:ext cx="0" cy="0"/>
          <a:chOff x="0" y="0"/>
          <a:chExt cx="0" cy="0"/>
        </a:xfrm>
      </p:grpSpPr>
      <p:sp>
        <p:nvSpPr>
          <p:cNvPr id="68" name="Google Shape;68;p12"/>
          <p:cNvSpPr txBox="1">
            <a:spLocks noGrp="1"/>
          </p:cNvSpPr>
          <p:nvPr>
            <p:ph type="sldNum" idx="12"/>
          </p:nvPr>
        </p:nvSpPr>
        <p:spPr>
          <a:xfrm>
            <a:off x="8556784" y="6333134"/>
            <a:ext cx="548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69"/>
        <p:cNvGrpSpPr/>
        <p:nvPr/>
      </p:nvGrpSpPr>
      <p:grpSpPr>
        <a:xfrm>
          <a:off x="0" y="0"/>
          <a:ext cx="0" cy="0"/>
          <a:chOff x="0" y="0"/>
          <a:chExt cx="0" cy="0"/>
        </a:xfrm>
      </p:grpSpPr>
      <p:sp>
        <p:nvSpPr>
          <p:cNvPr id="70" name="Google Shape;70;p13"/>
          <p:cNvSpPr txBox="1">
            <a:spLocks noGrp="1"/>
          </p:cNvSpPr>
          <p:nvPr>
            <p:ph type="ftr" idx="11"/>
          </p:nvPr>
        </p:nvSpPr>
        <p:spPr>
          <a:xfrm>
            <a:off x="3108960" y="6377940"/>
            <a:ext cx="2926200" cy="342900"/>
          </a:xfrm>
          <a:prstGeom prst="rect">
            <a:avLst/>
          </a:prstGeom>
          <a:noFill/>
          <a:ln>
            <a:noFill/>
          </a:ln>
        </p:spPr>
        <p:txBody>
          <a:bodyPr spcFirstLastPara="1" wrap="square" lIns="0" tIns="0" rIns="0" bIns="0" anchor="t" anchorCtr="0">
            <a:sp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71" name="Google Shape;71;p13"/>
          <p:cNvSpPr txBox="1">
            <a:spLocks noGrp="1"/>
          </p:cNvSpPr>
          <p:nvPr>
            <p:ph type="dt" idx="10"/>
          </p:nvPr>
        </p:nvSpPr>
        <p:spPr>
          <a:xfrm>
            <a:off x="457200" y="6377940"/>
            <a:ext cx="2103000" cy="3429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72" name="Google Shape;72;p13"/>
          <p:cNvSpPr txBox="1">
            <a:spLocks noGrp="1"/>
          </p:cNvSpPr>
          <p:nvPr>
            <p:ph type="sldNum" idx="12"/>
          </p:nvPr>
        </p:nvSpPr>
        <p:spPr>
          <a:xfrm>
            <a:off x="8822362" y="6588819"/>
            <a:ext cx="229200" cy="153900"/>
          </a:xfrm>
          <a:prstGeom prst="rect">
            <a:avLst/>
          </a:prstGeom>
          <a:noFill/>
          <a:ln>
            <a:noFill/>
          </a:ln>
        </p:spPr>
        <p:txBody>
          <a:bodyPr spcFirstLastPara="1" wrap="square" lIns="0" tIns="0" rIns="0" bIns="0" anchor="t" anchorCtr="0">
            <a:spAutoFit/>
          </a:bodyPr>
          <a:lstStyle>
            <a:lvl1pPr marL="38100" marR="0" lvl="0" indent="0" algn="r">
              <a:lnSpc>
                <a:spcPct val="100000"/>
              </a:lnSpc>
              <a:spcBef>
                <a:spcPts val="0"/>
              </a:spcBef>
              <a:spcAft>
                <a:spcPts val="0"/>
              </a:spcAft>
              <a:buClr>
                <a:srgbClr val="000000"/>
              </a:buClr>
              <a:buSzPts val="1000"/>
              <a:buFont typeface="Arial"/>
              <a:buNone/>
              <a:defRPr sz="1000" b="0" i="0" u="none" strike="noStrike" cap="none">
                <a:solidFill>
                  <a:srgbClr val="545859"/>
                </a:solidFill>
                <a:latin typeface="Arial"/>
                <a:ea typeface="Arial"/>
                <a:cs typeface="Arial"/>
                <a:sym typeface="Arial"/>
              </a:defRPr>
            </a:lvl1pPr>
            <a:lvl2pPr marL="38100" marR="0" lvl="1" indent="0" algn="r">
              <a:lnSpc>
                <a:spcPct val="100000"/>
              </a:lnSpc>
              <a:spcBef>
                <a:spcPts val="0"/>
              </a:spcBef>
              <a:spcAft>
                <a:spcPts val="0"/>
              </a:spcAft>
              <a:buClr>
                <a:srgbClr val="000000"/>
              </a:buClr>
              <a:buSzPts val="1000"/>
              <a:buFont typeface="Arial"/>
              <a:buNone/>
              <a:defRPr sz="1000" b="0" i="0" u="none" strike="noStrike" cap="none">
                <a:solidFill>
                  <a:srgbClr val="545859"/>
                </a:solidFill>
                <a:latin typeface="Arial"/>
                <a:ea typeface="Arial"/>
                <a:cs typeface="Arial"/>
                <a:sym typeface="Arial"/>
              </a:defRPr>
            </a:lvl2pPr>
            <a:lvl3pPr marL="38100" marR="0" lvl="2" indent="0" algn="r">
              <a:lnSpc>
                <a:spcPct val="100000"/>
              </a:lnSpc>
              <a:spcBef>
                <a:spcPts val="0"/>
              </a:spcBef>
              <a:spcAft>
                <a:spcPts val="0"/>
              </a:spcAft>
              <a:buClr>
                <a:srgbClr val="000000"/>
              </a:buClr>
              <a:buSzPts val="1000"/>
              <a:buFont typeface="Arial"/>
              <a:buNone/>
              <a:defRPr sz="1000" b="0" i="0" u="none" strike="noStrike" cap="none">
                <a:solidFill>
                  <a:srgbClr val="545859"/>
                </a:solidFill>
                <a:latin typeface="Arial"/>
                <a:ea typeface="Arial"/>
                <a:cs typeface="Arial"/>
                <a:sym typeface="Arial"/>
              </a:defRPr>
            </a:lvl3pPr>
            <a:lvl4pPr marL="38100" marR="0" lvl="3" indent="0" algn="r">
              <a:lnSpc>
                <a:spcPct val="100000"/>
              </a:lnSpc>
              <a:spcBef>
                <a:spcPts val="0"/>
              </a:spcBef>
              <a:spcAft>
                <a:spcPts val="0"/>
              </a:spcAft>
              <a:buClr>
                <a:srgbClr val="000000"/>
              </a:buClr>
              <a:buSzPts val="1000"/>
              <a:buFont typeface="Arial"/>
              <a:buNone/>
              <a:defRPr sz="1000" b="0" i="0" u="none" strike="noStrike" cap="none">
                <a:solidFill>
                  <a:srgbClr val="545859"/>
                </a:solidFill>
                <a:latin typeface="Arial"/>
                <a:ea typeface="Arial"/>
                <a:cs typeface="Arial"/>
                <a:sym typeface="Arial"/>
              </a:defRPr>
            </a:lvl4pPr>
            <a:lvl5pPr marL="38100" marR="0" lvl="4" indent="0" algn="r">
              <a:lnSpc>
                <a:spcPct val="100000"/>
              </a:lnSpc>
              <a:spcBef>
                <a:spcPts val="0"/>
              </a:spcBef>
              <a:spcAft>
                <a:spcPts val="0"/>
              </a:spcAft>
              <a:buClr>
                <a:srgbClr val="000000"/>
              </a:buClr>
              <a:buSzPts val="1000"/>
              <a:buFont typeface="Arial"/>
              <a:buNone/>
              <a:defRPr sz="1000" b="0" i="0" u="none" strike="noStrike" cap="none">
                <a:solidFill>
                  <a:srgbClr val="545859"/>
                </a:solidFill>
                <a:latin typeface="Arial"/>
                <a:ea typeface="Arial"/>
                <a:cs typeface="Arial"/>
                <a:sym typeface="Arial"/>
              </a:defRPr>
            </a:lvl5pPr>
            <a:lvl6pPr marL="38100" marR="0" lvl="5" indent="0" algn="r">
              <a:lnSpc>
                <a:spcPct val="100000"/>
              </a:lnSpc>
              <a:spcBef>
                <a:spcPts val="0"/>
              </a:spcBef>
              <a:spcAft>
                <a:spcPts val="0"/>
              </a:spcAft>
              <a:buClr>
                <a:srgbClr val="000000"/>
              </a:buClr>
              <a:buSzPts val="1000"/>
              <a:buFont typeface="Arial"/>
              <a:buNone/>
              <a:defRPr sz="1000" b="0" i="0" u="none" strike="noStrike" cap="none">
                <a:solidFill>
                  <a:srgbClr val="545859"/>
                </a:solidFill>
                <a:latin typeface="Arial"/>
                <a:ea typeface="Arial"/>
                <a:cs typeface="Arial"/>
                <a:sym typeface="Arial"/>
              </a:defRPr>
            </a:lvl6pPr>
            <a:lvl7pPr marL="38100" marR="0" lvl="6" indent="0" algn="r">
              <a:lnSpc>
                <a:spcPct val="100000"/>
              </a:lnSpc>
              <a:spcBef>
                <a:spcPts val="0"/>
              </a:spcBef>
              <a:spcAft>
                <a:spcPts val="0"/>
              </a:spcAft>
              <a:buClr>
                <a:srgbClr val="000000"/>
              </a:buClr>
              <a:buSzPts val="1000"/>
              <a:buFont typeface="Arial"/>
              <a:buNone/>
              <a:defRPr sz="1000" b="0" i="0" u="none" strike="noStrike" cap="none">
                <a:solidFill>
                  <a:srgbClr val="545859"/>
                </a:solidFill>
                <a:latin typeface="Arial"/>
                <a:ea typeface="Arial"/>
                <a:cs typeface="Arial"/>
                <a:sym typeface="Arial"/>
              </a:defRPr>
            </a:lvl7pPr>
            <a:lvl8pPr marL="38100" marR="0" lvl="7" indent="0" algn="r">
              <a:lnSpc>
                <a:spcPct val="100000"/>
              </a:lnSpc>
              <a:spcBef>
                <a:spcPts val="0"/>
              </a:spcBef>
              <a:spcAft>
                <a:spcPts val="0"/>
              </a:spcAft>
              <a:buClr>
                <a:srgbClr val="000000"/>
              </a:buClr>
              <a:buSzPts val="1000"/>
              <a:buFont typeface="Arial"/>
              <a:buNone/>
              <a:defRPr sz="1000" b="0" i="0" u="none" strike="noStrike" cap="none">
                <a:solidFill>
                  <a:srgbClr val="545859"/>
                </a:solidFill>
                <a:latin typeface="Arial"/>
                <a:ea typeface="Arial"/>
                <a:cs typeface="Arial"/>
                <a:sym typeface="Arial"/>
              </a:defRPr>
            </a:lvl8pPr>
            <a:lvl9pPr marL="38100" marR="0" lvl="8" indent="0" algn="r">
              <a:lnSpc>
                <a:spcPct val="100000"/>
              </a:lnSpc>
              <a:spcBef>
                <a:spcPts val="0"/>
              </a:spcBef>
              <a:spcAft>
                <a:spcPts val="0"/>
              </a:spcAft>
              <a:buClr>
                <a:srgbClr val="000000"/>
              </a:buClr>
              <a:buSzPts val="1000"/>
              <a:buFont typeface="Arial"/>
              <a:buNone/>
              <a:defRPr sz="1000" b="0" i="0" u="none" strike="noStrike" cap="none">
                <a:solidFill>
                  <a:srgbClr val="545859"/>
                </a:solidFill>
                <a:latin typeface="Arial"/>
                <a:ea typeface="Arial"/>
                <a:cs typeface="Arial"/>
                <a:sym typeface="Arial"/>
              </a:defRPr>
            </a:lvl9pPr>
          </a:lstStyle>
          <a:p>
            <a:pPr marL="38100" lvl="0" indent="0" algn="r" rtl="0">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with Logo">
  <p:cSld name="OBJECT_1">
    <p:spTree>
      <p:nvGrpSpPr>
        <p:cNvPr id="1" name="Shape 73"/>
        <p:cNvGrpSpPr/>
        <p:nvPr/>
      </p:nvGrpSpPr>
      <p:grpSpPr>
        <a:xfrm>
          <a:off x="0" y="0"/>
          <a:ext cx="0" cy="0"/>
          <a:chOff x="0" y="0"/>
          <a:chExt cx="0" cy="0"/>
        </a:xfrm>
      </p:grpSpPr>
      <p:sp>
        <p:nvSpPr>
          <p:cNvPr id="74" name="Google Shape;74;p14"/>
          <p:cNvSpPr txBox="1">
            <a:spLocks noGrp="1"/>
          </p:cNvSpPr>
          <p:nvPr>
            <p:ph type="title"/>
          </p:nvPr>
        </p:nvSpPr>
        <p:spPr>
          <a:xfrm>
            <a:off x="685800" y="347472"/>
            <a:ext cx="8229600" cy="6492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accent4"/>
              </a:buClr>
              <a:buSzPts val="3600"/>
              <a:buFont typeface="Arial"/>
              <a:buNone/>
              <a:defRPr sz="1400" b="1" i="0" u="none" strike="noStrike" cap="none">
                <a:solidFill>
                  <a:schemeClr val="accent4"/>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75" name="Google Shape;75;p14"/>
          <p:cNvSpPr txBox="1">
            <a:spLocks noGrp="1"/>
          </p:cNvSpPr>
          <p:nvPr>
            <p:ph type="body" idx="1"/>
          </p:nvPr>
        </p:nvSpPr>
        <p:spPr>
          <a:xfrm>
            <a:off x="685800" y="996696"/>
            <a:ext cx="8229600" cy="539490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1000"/>
              </a:spcBef>
              <a:spcAft>
                <a:spcPts val="0"/>
              </a:spcAft>
              <a:buClr>
                <a:schemeClr val="accent4"/>
              </a:buClr>
              <a:buSzPts val="2400"/>
              <a:buFont typeface="Arial"/>
              <a:buChar char="•"/>
              <a:defRPr sz="2400" b="0" i="0" u="none" strike="noStrike" cap="none">
                <a:solidFill>
                  <a:schemeClr val="accent4"/>
                </a:solidFill>
                <a:latin typeface="Arial"/>
                <a:ea typeface="Arial"/>
                <a:cs typeface="Arial"/>
                <a:sym typeface="Arial"/>
              </a:defRPr>
            </a:lvl1pPr>
            <a:lvl2pPr marL="914400" marR="0" lvl="1" indent="-355600" algn="l" rtl="0">
              <a:lnSpc>
                <a:spcPct val="90000"/>
              </a:lnSpc>
              <a:spcBef>
                <a:spcPts val="500"/>
              </a:spcBef>
              <a:spcAft>
                <a:spcPts val="0"/>
              </a:spcAft>
              <a:buClr>
                <a:schemeClr val="accent4"/>
              </a:buClr>
              <a:buSzPts val="2000"/>
              <a:buFont typeface="Arial"/>
              <a:buChar char="•"/>
              <a:defRPr sz="2000" b="0" i="0" u="none" strike="noStrike" cap="none">
                <a:solidFill>
                  <a:schemeClr val="accent4"/>
                </a:solidFill>
                <a:latin typeface="Arial"/>
                <a:ea typeface="Arial"/>
                <a:cs typeface="Arial"/>
                <a:sym typeface="Arial"/>
              </a:defRPr>
            </a:lvl2pPr>
            <a:lvl3pPr marL="1371600" marR="0" lvl="2" indent="-330200" algn="l" rtl="0">
              <a:lnSpc>
                <a:spcPct val="90000"/>
              </a:lnSpc>
              <a:spcBef>
                <a:spcPts val="500"/>
              </a:spcBef>
              <a:spcAft>
                <a:spcPts val="0"/>
              </a:spcAft>
              <a:buClr>
                <a:schemeClr val="accent4"/>
              </a:buClr>
              <a:buSzPts val="1600"/>
              <a:buFont typeface="Arial"/>
              <a:buChar char="•"/>
              <a:defRPr sz="1600" b="0" i="0" u="none" strike="noStrike" cap="none">
                <a:solidFill>
                  <a:schemeClr val="accent4"/>
                </a:solidFill>
                <a:latin typeface="Arial"/>
                <a:ea typeface="Arial"/>
                <a:cs typeface="Arial"/>
                <a:sym typeface="Arial"/>
              </a:defRPr>
            </a:lvl3pPr>
            <a:lvl4pPr marL="1828800" marR="0" lvl="3" indent="-381000" algn="l" rtl="0">
              <a:lnSpc>
                <a:spcPct val="90000"/>
              </a:lnSpc>
              <a:spcBef>
                <a:spcPts val="500"/>
              </a:spcBef>
              <a:spcAft>
                <a:spcPts val="0"/>
              </a:spcAft>
              <a:buClr>
                <a:schemeClr val="accent4"/>
              </a:buClr>
              <a:buSzPts val="2400"/>
              <a:buFont typeface="Arial"/>
              <a:buChar char="•"/>
              <a:defRPr sz="2400" b="0" i="0" u="none" strike="noStrike" cap="none">
                <a:solidFill>
                  <a:schemeClr val="accent4"/>
                </a:solidFill>
                <a:latin typeface="Avenir"/>
                <a:ea typeface="Avenir"/>
                <a:cs typeface="Avenir"/>
                <a:sym typeface="Avenir"/>
              </a:defRPr>
            </a:lvl4pPr>
            <a:lvl5pPr marL="2286000" marR="0" lvl="4" indent="-381000" algn="l" rtl="0">
              <a:lnSpc>
                <a:spcPct val="90000"/>
              </a:lnSpc>
              <a:spcBef>
                <a:spcPts val="500"/>
              </a:spcBef>
              <a:spcAft>
                <a:spcPts val="0"/>
              </a:spcAft>
              <a:buClr>
                <a:schemeClr val="accent4"/>
              </a:buClr>
              <a:buSzPts val="2400"/>
              <a:buFont typeface="Arial"/>
              <a:buChar char="•"/>
              <a:defRPr sz="2400" b="0" i="0" u="none" strike="noStrike" cap="none">
                <a:solidFill>
                  <a:schemeClr val="accent4"/>
                </a:solidFill>
                <a:latin typeface="Avenir"/>
                <a:ea typeface="Avenir"/>
                <a:cs typeface="Avenir"/>
                <a:sym typeface="Avenir"/>
              </a:defRPr>
            </a:lvl5pPr>
            <a:lvl6pPr marL="2743200" marR="0" lvl="5"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endParaRPr/>
          </a:p>
        </p:txBody>
      </p:sp>
      <p:pic>
        <p:nvPicPr>
          <p:cNvPr id="76" name="Google Shape;76;p14"/>
          <p:cNvPicPr preferRelativeResize="0"/>
          <p:nvPr/>
        </p:nvPicPr>
        <p:blipFill rotWithShape="1">
          <a:blip r:embed="rId2">
            <a:alphaModFix/>
          </a:blip>
          <a:srcRect/>
          <a:stretch/>
        </p:blipFill>
        <p:spPr>
          <a:xfrm>
            <a:off x="7543800" y="5943600"/>
            <a:ext cx="1275587" cy="451036"/>
          </a:xfrm>
          <a:prstGeom prst="rect">
            <a:avLst/>
          </a:prstGeom>
          <a:noFill/>
          <a:ln>
            <a:noFill/>
          </a:ln>
        </p:spPr>
      </p:pic>
      <p:sp>
        <p:nvSpPr>
          <p:cNvPr id="77" name="Google Shape;77;p14"/>
          <p:cNvSpPr txBox="1">
            <a:spLocks noGrp="1"/>
          </p:cNvSpPr>
          <p:nvPr>
            <p:ph type="sldNum" idx="12"/>
          </p:nvPr>
        </p:nvSpPr>
        <p:spPr>
          <a:xfrm>
            <a:off x="7086600" y="6492875"/>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and Content 2">
  <p:cSld name="Title and Content_2">
    <p:bg>
      <p:bgPr>
        <a:solidFill>
          <a:schemeClr val="lt1"/>
        </a:solidFill>
        <a:effectLst/>
      </p:bgPr>
    </p:bg>
    <p:spTree>
      <p:nvGrpSpPr>
        <p:cNvPr id="1" name="Shape 78"/>
        <p:cNvGrpSpPr/>
        <p:nvPr/>
      </p:nvGrpSpPr>
      <p:grpSpPr>
        <a:xfrm>
          <a:off x="0" y="0"/>
          <a:ext cx="0" cy="0"/>
          <a:chOff x="0" y="0"/>
          <a:chExt cx="0" cy="0"/>
        </a:xfrm>
      </p:grpSpPr>
      <p:sp>
        <p:nvSpPr>
          <p:cNvPr id="79" name="Google Shape;79;p15"/>
          <p:cNvSpPr/>
          <p:nvPr/>
        </p:nvSpPr>
        <p:spPr>
          <a:xfrm>
            <a:off x="0" y="6403847"/>
            <a:ext cx="9144000" cy="454200"/>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0" name="Google Shape;80;p15"/>
          <p:cNvSpPr/>
          <p:nvPr/>
        </p:nvSpPr>
        <p:spPr>
          <a:xfrm>
            <a:off x="317754" y="211074"/>
            <a:ext cx="0" cy="710565"/>
          </a:xfrm>
          <a:custGeom>
            <a:avLst/>
            <a:gdLst/>
            <a:ahLst/>
            <a:cxnLst/>
            <a:rect l="l" t="t" r="r" b="b"/>
            <a:pathLst>
              <a:path w="120000" h="710565" extrusionOk="0">
                <a:moveTo>
                  <a:pt x="0" y="0"/>
                </a:moveTo>
                <a:lnTo>
                  <a:pt x="0" y="710184"/>
                </a:lnTo>
              </a:path>
            </a:pathLst>
          </a:custGeom>
          <a:noFill/>
          <a:ln w="46975" cap="flat" cmpd="sng">
            <a:solidFill>
              <a:srgbClr val="D0DF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1" name="Google Shape;81;p15"/>
          <p:cNvSpPr txBox="1">
            <a:spLocks noGrp="1"/>
          </p:cNvSpPr>
          <p:nvPr>
            <p:ph type="title"/>
          </p:nvPr>
        </p:nvSpPr>
        <p:spPr>
          <a:xfrm>
            <a:off x="299128" y="198393"/>
            <a:ext cx="8545800" cy="10311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3600" b="1" i="0" u="none" strike="noStrike" cap="none">
                <a:solidFill>
                  <a:srgbClr val="00AED6"/>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2" name="Google Shape;82;p15"/>
          <p:cNvSpPr txBox="1">
            <a:spLocks noGrp="1"/>
          </p:cNvSpPr>
          <p:nvPr>
            <p:ph type="body" idx="1"/>
          </p:nvPr>
        </p:nvSpPr>
        <p:spPr>
          <a:xfrm>
            <a:off x="433058" y="1412206"/>
            <a:ext cx="8277900" cy="46851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0000"/>
              </a:buClr>
              <a:buSzPts val="1400"/>
              <a:buFont typeface="Arial"/>
              <a:buNone/>
              <a:defRPr sz="1600" b="0" i="0" u="none" strike="noStrike" cap="none">
                <a:solidFill>
                  <a:srgbClr val="535758"/>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3" name="Google Shape;83;p15"/>
          <p:cNvSpPr txBox="1">
            <a:spLocks noGrp="1"/>
          </p:cNvSpPr>
          <p:nvPr>
            <p:ph type="ftr" idx="11"/>
          </p:nvPr>
        </p:nvSpPr>
        <p:spPr>
          <a:xfrm>
            <a:off x="445687" y="6562725"/>
            <a:ext cx="3595500" cy="2037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4" name="Google Shape;84;p15"/>
          <p:cNvSpPr txBox="1">
            <a:spLocks noGrp="1"/>
          </p:cNvSpPr>
          <p:nvPr>
            <p:ph type="dt" idx="10"/>
          </p:nvPr>
        </p:nvSpPr>
        <p:spPr>
          <a:xfrm>
            <a:off x="457200" y="6377940"/>
            <a:ext cx="2103000" cy="3429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5" name="Google Shape;85;p15"/>
          <p:cNvSpPr txBox="1">
            <a:spLocks noGrp="1"/>
          </p:cNvSpPr>
          <p:nvPr>
            <p:ph type="sldNum" idx="12"/>
          </p:nvPr>
        </p:nvSpPr>
        <p:spPr>
          <a:xfrm>
            <a:off x="8700782" y="6537063"/>
            <a:ext cx="234300" cy="200100"/>
          </a:xfrm>
          <a:prstGeom prst="rect">
            <a:avLst/>
          </a:prstGeom>
          <a:noFill/>
          <a:ln>
            <a:noFill/>
          </a:ln>
        </p:spPr>
        <p:txBody>
          <a:bodyPr spcFirstLastPara="1" wrap="square" lIns="0" tIns="0" rIns="0" bIns="0" anchor="t" anchorCtr="0">
            <a:spAutoFit/>
          </a:bodyPr>
          <a:lstStyle>
            <a:lvl1pPr marL="71120" marR="0" lvl="0" indent="0" algn="l">
              <a:lnSpc>
                <a:spcPct val="100000"/>
              </a:lnSpc>
              <a:spcBef>
                <a:spcPts val="0"/>
              </a:spcBef>
              <a:spcAft>
                <a:spcPts val="0"/>
              </a:spcAft>
              <a:buClr>
                <a:srgbClr val="000000"/>
              </a:buClr>
              <a:buSzPts val="1300"/>
              <a:buFont typeface="Arial"/>
              <a:buNone/>
              <a:defRPr sz="1300" b="1" i="0" u="none" strike="noStrike" cap="none">
                <a:solidFill>
                  <a:schemeClr val="lt1"/>
                </a:solidFill>
                <a:latin typeface="Arial"/>
                <a:ea typeface="Arial"/>
                <a:cs typeface="Arial"/>
                <a:sym typeface="Arial"/>
              </a:defRPr>
            </a:lvl1pPr>
            <a:lvl2pPr marL="71120" marR="0" lvl="1" indent="0" algn="l">
              <a:lnSpc>
                <a:spcPct val="100000"/>
              </a:lnSpc>
              <a:spcBef>
                <a:spcPts val="0"/>
              </a:spcBef>
              <a:spcAft>
                <a:spcPts val="0"/>
              </a:spcAft>
              <a:buClr>
                <a:srgbClr val="000000"/>
              </a:buClr>
              <a:buSzPts val="1300"/>
              <a:buFont typeface="Arial"/>
              <a:buNone/>
              <a:defRPr sz="1300" b="1" i="0" u="none" strike="noStrike" cap="none">
                <a:solidFill>
                  <a:schemeClr val="lt1"/>
                </a:solidFill>
                <a:latin typeface="Arial"/>
                <a:ea typeface="Arial"/>
                <a:cs typeface="Arial"/>
                <a:sym typeface="Arial"/>
              </a:defRPr>
            </a:lvl2pPr>
            <a:lvl3pPr marL="71120" marR="0" lvl="2" indent="0" algn="l">
              <a:lnSpc>
                <a:spcPct val="100000"/>
              </a:lnSpc>
              <a:spcBef>
                <a:spcPts val="0"/>
              </a:spcBef>
              <a:spcAft>
                <a:spcPts val="0"/>
              </a:spcAft>
              <a:buClr>
                <a:srgbClr val="000000"/>
              </a:buClr>
              <a:buSzPts val="1300"/>
              <a:buFont typeface="Arial"/>
              <a:buNone/>
              <a:defRPr sz="1300" b="1" i="0" u="none" strike="noStrike" cap="none">
                <a:solidFill>
                  <a:schemeClr val="lt1"/>
                </a:solidFill>
                <a:latin typeface="Arial"/>
                <a:ea typeface="Arial"/>
                <a:cs typeface="Arial"/>
                <a:sym typeface="Arial"/>
              </a:defRPr>
            </a:lvl3pPr>
            <a:lvl4pPr marL="71120" marR="0" lvl="3" indent="0" algn="l">
              <a:lnSpc>
                <a:spcPct val="100000"/>
              </a:lnSpc>
              <a:spcBef>
                <a:spcPts val="0"/>
              </a:spcBef>
              <a:spcAft>
                <a:spcPts val="0"/>
              </a:spcAft>
              <a:buClr>
                <a:srgbClr val="000000"/>
              </a:buClr>
              <a:buSzPts val="1300"/>
              <a:buFont typeface="Arial"/>
              <a:buNone/>
              <a:defRPr sz="1300" b="1" i="0" u="none" strike="noStrike" cap="none">
                <a:solidFill>
                  <a:schemeClr val="lt1"/>
                </a:solidFill>
                <a:latin typeface="Arial"/>
                <a:ea typeface="Arial"/>
                <a:cs typeface="Arial"/>
                <a:sym typeface="Arial"/>
              </a:defRPr>
            </a:lvl4pPr>
            <a:lvl5pPr marL="71120" marR="0" lvl="4" indent="0" algn="l">
              <a:lnSpc>
                <a:spcPct val="100000"/>
              </a:lnSpc>
              <a:spcBef>
                <a:spcPts val="0"/>
              </a:spcBef>
              <a:spcAft>
                <a:spcPts val="0"/>
              </a:spcAft>
              <a:buClr>
                <a:srgbClr val="000000"/>
              </a:buClr>
              <a:buSzPts val="1300"/>
              <a:buFont typeface="Arial"/>
              <a:buNone/>
              <a:defRPr sz="1300" b="1" i="0" u="none" strike="noStrike" cap="none">
                <a:solidFill>
                  <a:schemeClr val="lt1"/>
                </a:solidFill>
                <a:latin typeface="Arial"/>
                <a:ea typeface="Arial"/>
                <a:cs typeface="Arial"/>
                <a:sym typeface="Arial"/>
              </a:defRPr>
            </a:lvl5pPr>
            <a:lvl6pPr marL="71120" marR="0" lvl="5" indent="0" algn="l">
              <a:lnSpc>
                <a:spcPct val="100000"/>
              </a:lnSpc>
              <a:spcBef>
                <a:spcPts val="0"/>
              </a:spcBef>
              <a:spcAft>
                <a:spcPts val="0"/>
              </a:spcAft>
              <a:buClr>
                <a:srgbClr val="000000"/>
              </a:buClr>
              <a:buSzPts val="1300"/>
              <a:buFont typeface="Arial"/>
              <a:buNone/>
              <a:defRPr sz="1300" b="1" i="0" u="none" strike="noStrike" cap="none">
                <a:solidFill>
                  <a:schemeClr val="lt1"/>
                </a:solidFill>
                <a:latin typeface="Arial"/>
                <a:ea typeface="Arial"/>
                <a:cs typeface="Arial"/>
                <a:sym typeface="Arial"/>
              </a:defRPr>
            </a:lvl6pPr>
            <a:lvl7pPr marL="71120" marR="0" lvl="6" indent="0" algn="l">
              <a:lnSpc>
                <a:spcPct val="100000"/>
              </a:lnSpc>
              <a:spcBef>
                <a:spcPts val="0"/>
              </a:spcBef>
              <a:spcAft>
                <a:spcPts val="0"/>
              </a:spcAft>
              <a:buClr>
                <a:srgbClr val="000000"/>
              </a:buClr>
              <a:buSzPts val="1300"/>
              <a:buFont typeface="Arial"/>
              <a:buNone/>
              <a:defRPr sz="1300" b="1" i="0" u="none" strike="noStrike" cap="none">
                <a:solidFill>
                  <a:schemeClr val="lt1"/>
                </a:solidFill>
                <a:latin typeface="Arial"/>
                <a:ea typeface="Arial"/>
                <a:cs typeface="Arial"/>
                <a:sym typeface="Arial"/>
              </a:defRPr>
            </a:lvl7pPr>
            <a:lvl8pPr marL="71120" marR="0" lvl="7" indent="0" algn="l">
              <a:lnSpc>
                <a:spcPct val="100000"/>
              </a:lnSpc>
              <a:spcBef>
                <a:spcPts val="0"/>
              </a:spcBef>
              <a:spcAft>
                <a:spcPts val="0"/>
              </a:spcAft>
              <a:buClr>
                <a:srgbClr val="000000"/>
              </a:buClr>
              <a:buSzPts val="1300"/>
              <a:buFont typeface="Arial"/>
              <a:buNone/>
              <a:defRPr sz="1300" b="1" i="0" u="none" strike="noStrike" cap="none">
                <a:solidFill>
                  <a:schemeClr val="lt1"/>
                </a:solidFill>
                <a:latin typeface="Arial"/>
                <a:ea typeface="Arial"/>
                <a:cs typeface="Arial"/>
                <a:sym typeface="Arial"/>
              </a:defRPr>
            </a:lvl8pPr>
            <a:lvl9pPr marL="71120" marR="0" lvl="8" indent="0" algn="l">
              <a:lnSpc>
                <a:spcPct val="100000"/>
              </a:lnSpc>
              <a:spcBef>
                <a:spcPts val="0"/>
              </a:spcBef>
              <a:spcAft>
                <a:spcPts val="0"/>
              </a:spcAft>
              <a:buClr>
                <a:srgbClr val="000000"/>
              </a:buClr>
              <a:buSzPts val="1300"/>
              <a:buFont typeface="Arial"/>
              <a:buNone/>
              <a:defRPr sz="1300" b="1" i="0" u="none" strike="noStrike" cap="none">
                <a:solidFill>
                  <a:schemeClr val="lt1"/>
                </a:solidFill>
                <a:latin typeface="Arial"/>
                <a:ea typeface="Arial"/>
                <a:cs typeface="Arial"/>
                <a:sym typeface="Arial"/>
              </a:defRPr>
            </a:lvl9pPr>
          </a:lstStyle>
          <a:p>
            <a:pPr marL="71120" lvl="0" indent="0" algn="l" rtl="0">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 Slide_No Top Bar">
  <p:cSld name="Content Slide_No Top Bar">
    <p:spTree>
      <p:nvGrpSpPr>
        <p:cNvPr id="1" name="Shape 86"/>
        <p:cNvGrpSpPr/>
        <p:nvPr/>
      </p:nvGrpSpPr>
      <p:grpSpPr>
        <a:xfrm>
          <a:off x="0" y="0"/>
          <a:ext cx="0" cy="0"/>
          <a:chOff x="0" y="0"/>
          <a:chExt cx="0" cy="0"/>
        </a:xfrm>
      </p:grpSpPr>
      <p:sp>
        <p:nvSpPr>
          <p:cNvPr id="87" name="Google Shape;87;p16"/>
          <p:cNvSpPr txBox="1">
            <a:spLocks noGrp="1"/>
          </p:cNvSpPr>
          <p:nvPr>
            <p:ph type="title"/>
          </p:nvPr>
        </p:nvSpPr>
        <p:spPr>
          <a:xfrm>
            <a:off x="373432" y="124174"/>
            <a:ext cx="8521500" cy="1326600"/>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chemeClr val="dk1"/>
              </a:buClr>
              <a:buSzPts val="18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8" name="Google Shape;88;p16"/>
          <p:cNvSpPr txBox="1">
            <a:spLocks noGrp="1"/>
          </p:cNvSpPr>
          <p:nvPr>
            <p:ph type="body" idx="1"/>
          </p:nvPr>
        </p:nvSpPr>
        <p:spPr>
          <a:xfrm>
            <a:off x="373856" y="1608139"/>
            <a:ext cx="8521200" cy="47355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750"/>
              </a:spcBef>
              <a:spcAft>
                <a:spcPts val="0"/>
              </a:spcAft>
              <a:buClr>
                <a:srgbClr val="000000"/>
              </a:buClr>
              <a:buSzPts val="2800"/>
              <a:buFont typeface="Arial"/>
              <a:buNone/>
              <a:defRPr sz="1050" b="0" i="0" u="none" strike="noStrike" cap="none">
                <a:solidFill>
                  <a:srgbClr val="000000"/>
                </a:solidFill>
                <a:latin typeface="Arial"/>
                <a:ea typeface="Arial"/>
                <a:cs typeface="Arial"/>
                <a:sym typeface="Arial"/>
              </a:defRPr>
            </a:lvl1pPr>
            <a:lvl2pPr marL="914400" marR="0" lvl="1" indent="-228600" algn="l" rtl="0">
              <a:lnSpc>
                <a:spcPct val="100000"/>
              </a:lnSpc>
              <a:spcBef>
                <a:spcPts val="375"/>
              </a:spcBef>
              <a:spcAft>
                <a:spcPts val="0"/>
              </a:spcAft>
              <a:buClr>
                <a:srgbClr val="000000"/>
              </a:buClr>
              <a:buSzPts val="2400"/>
              <a:buFont typeface="Arial"/>
              <a:buNone/>
              <a:defRPr sz="1050" b="0" i="0" u="none" strike="noStrike" cap="none">
                <a:solidFill>
                  <a:srgbClr val="000000"/>
                </a:solidFill>
                <a:latin typeface="Arial"/>
                <a:ea typeface="Arial"/>
                <a:cs typeface="Arial"/>
                <a:sym typeface="Arial"/>
              </a:defRPr>
            </a:lvl2pPr>
            <a:lvl3pPr marL="1371600" marR="0" lvl="2" indent="-228600" algn="l" rtl="0">
              <a:lnSpc>
                <a:spcPct val="100000"/>
              </a:lnSpc>
              <a:spcBef>
                <a:spcPts val="375"/>
              </a:spcBef>
              <a:spcAft>
                <a:spcPts val="0"/>
              </a:spcAft>
              <a:buClr>
                <a:srgbClr val="000000"/>
              </a:buClr>
              <a:buSzPts val="2000"/>
              <a:buFont typeface="Arial"/>
              <a:buNone/>
              <a:defRPr sz="1050" b="0" i="0" u="none" strike="noStrike" cap="none">
                <a:solidFill>
                  <a:srgbClr val="000000"/>
                </a:solidFill>
                <a:latin typeface="Arial"/>
                <a:ea typeface="Arial"/>
                <a:cs typeface="Arial"/>
                <a:sym typeface="Arial"/>
              </a:defRPr>
            </a:lvl3pPr>
            <a:lvl4pPr marL="1828800" marR="0" lvl="3" indent="-228600" algn="l" rtl="0">
              <a:lnSpc>
                <a:spcPct val="100000"/>
              </a:lnSpc>
              <a:spcBef>
                <a:spcPts val="375"/>
              </a:spcBef>
              <a:spcAft>
                <a:spcPts val="0"/>
              </a:spcAft>
              <a:buClr>
                <a:srgbClr val="000000"/>
              </a:buClr>
              <a:buSzPts val="1800"/>
              <a:buFont typeface="Arial"/>
              <a:buNone/>
              <a:defRPr sz="1050" b="0" i="0" u="none" strike="noStrike" cap="none">
                <a:solidFill>
                  <a:srgbClr val="000000"/>
                </a:solidFill>
                <a:latin typeface="Arial"/>
                <a:ea typeface="Arial"/>
                <a:cs typeface="Arial"/>
                <a:sym typeface="Arial"/>
              </a:defRPr>
            </a:lvl4pPr>
            <a:lvl5pPr marL="2286000" marR="0" lvl="4" indent="-228600" algn="l" rtl="0">
              <a:lnSpc>
                <a:spcPct val="100000"/>
              </a:lnSpc>
              <a:spcBef>
                <a:spcPts val="375"/>
              </a:spcBef>
              <a:spcAft>
                <a:spcPts val="0"/>
              </a:spcAft>
              <a:buClr>
                <a:srgbClr val="000000"/>
              </a:buClr>
              <a:buSzPts val="1800"/>
              <a:buFont typeface="Arial"/>
              <a:buNone/>
              <a:defRPr sz="1050" b="0" i="0" u="none" strike="noStrike" cap="none">
                <a:solidFill>
                  <a:srgbClr val="000000"/>
                </a:solidFill>
                <a:latin typeface="Arial"/>
                <a:ea typeface="Arial"/>
                <a:cs typeface="Arial"/>
                <a:sym typeface="Arial"/>
              </a:defRPr>
            </a:lvl5pPr>
            <a:lvl6pPr marL="2743200" marR="0" lvl="5" indent="-342900" algn="l" rtl="0">
              <a:lnSpc>
                <a:spcPct val="90000"/>
              </a:lnSpc>
              <a:spcBef>
                <a:spcPts val="375"/>
              </a:spcBef>
              <a:spcAft>
                <a:spcPts val="0"/>
              </a:spcAft>
              <a:buClr>
                <a:schemeClr val="dk1"/>
              </a:buClr>
              <a:buSzPts val="1800"/>
              <a:buFont typeface="Arial"/>
              <a:buChar char="•"/>
              <a:defRPr sz="1050" b="0" i="0" u="none" strike="noStrike" cap="none">
                <a:solidFill>
                  <a:srgbClr val="000000"/>
                </a:solidFill>
                <a:latin typeface="Arial"/>
                <a:ea typeface="Arial"/>
                <a:cs typeface="Arial"/>
                <a:sym typeface="Arial"/>
              </a:defRPr>
            </a:lvl6pPr>
            <a:lvl7pPr marL="3200400" marR="0" lvl="6" indent="-342900" algn="l" rtl="0">
              <a:lnSpc>
                <a:spcPct val="90000"/>
              </a:lnSpc>
              <a:spcBef>
                <a:spcPts val="375"/>
              </a:spcBef>
              <a:spcAft>
                <a:spcPts val="0"/>
              </a:spcAft>
              <a:buClr>
                <a:schemeClr val="dk1"/>
              </a:buClr>
              <a:buSzPts val="1800"/>
              <a:buFont typeface="Arial"/>
              <a:buChar char="•"/>
              <a:defRPr sz="1050" b="0" i="0" u="none" strike="noStrike" cap="none">
                <a:solidFill>
                  <a:srgbClr val="000000"/>
                </a:solidFill>
                <a:latin typeface="Arial"/>
                <a:ea typeface="Arial"/>
                <a:cs typeface="Arial"/>
                <a:sym typeface="Arial"/>
              </a:defRPr>
            </a:lvl7pPr>
            <a:lvl8pPr marL="3657600" marR="0" lvl="7" indent="-342900" algn="l" rtl="0">
              <a:lnSpc>
                <a:spcPct val="90000"/>
              </a:lnSpc>
              <a:spcBef>
                <a:spcPts val="375"/>
              </a:spcBef>
              <a:spcAft>
                <a:spcPts val="0"/>
              </a:spcAft>
              <a:buClr>
                <a:schemeClr val="dk1"/>
              </a:buClr>
              <a:buSzPts val="1800"/>
              <a:buFont typeface="Arial"/>
              <a:buChar char="•"/>
              <a:defRPr sz="1050" b="0" i="0" u="none" strike="noStrike" cap="none">
                <a:solidFill>
                  <a:srgbClr val="000000"/>
                </a:solidFill>
                <a:latin typeface="Arial"/>
                <a:ea typeface="Arial"/>
                <a:cs typeface="Arial"/>
                <a:sym typeface="Arial"/>
              </a:defRPr>
            </a:lvl8pPr>
            <a:lvl9pPr marL="4114800" marR="0" lvl="8" indent="-342900" algn="l" rtl="0">
              <a:lnSpc>
                <a:spcPct val="90000"/>
              </a:lnSpc>
              <a:spcBef>
                <a:spcPts val="375"/>
              </a:spcBef>
              <a:spcAft>
                <a:spcPts val="0"/>
              </a:spcAft>
              <a:buClr>
                <a:schemeClr val="dk1"/>
              </a:buClr>
              <a:buSzPts val="1800"/>
              <a:buFont typeface="Arial"/>
              <a:buChar char="•"/>
              <a:defRPr sz="1050" b="0" i="0" u="none" strike="noStrike" cap="none">
                <a:solidFill>
                  <a:srgbClr val="000000"/>
                </a:solidFill>
                <a:latin typeface="Arial"/>
                <a:ea typeface="Arial"/>
                <a:cs typeface="Arial"/>
                <a:sym typeface="Arial"/>
              </a:defRPr>
            </a:lvl9pPr>
          </a:lstStyle>
          <a:p>
            <a:endParaRPr/>
          </a:p>
        </p:txBody>
      </p:sp>
      <p:sp>
        <p:nvSpPr>
          <p:cNvPr id="89" name="Google Shape;89;p16"/>
          <p:cNvSpPr txBox="1">
            <a:spLocks noGrp="1"/>
          </p:cNvSpPr>
          <p:nvPr>
            <p:ph type="sldNum" idx="12"/>
          </p:nvPr>
        </p:nvSpPr>
        <p:spPr>
          <a:xfrm>
            <a:off x="8556784" y="6333134"/>
            <a:ext cx="548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975"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975"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975"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975"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975"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975"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975"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975"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975"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8_Title Slide">
  <p:cSld name="8_Title Slide">
    <p:spTree>
      <p:nvGrpSpPr>
        <p:cNvPr id="1" name="Shape 90"/>
        <p:cNvGrpSpPr/>
        <p:nvPr/>
      </p:nvGrpSpPr>
      <p:grpSpPr>
        <a:xfrm>
          <a:off x="0" y="0"/>
          <a:ext cx="0" cy="0"/>
          <a:chOff x="0" y="0"/>
          <a:chExt cx="0" cy="0"/>
        </a:xfrm>
      </p:grpSpPr>
      <p:pic>
        <p:nvPicPr>
          <p:cNvPr id="91" name="Google Shape;91;p17" descr="CMS Logo 485U ®.eps"/>
          <p:cNvPicPr preferRelativeResize="0"/>
          <p:nvPr/>
        </p:nvPicPr>
        <p:blipFill rotWithShape="1">
          <a:blip r:embed="rId2">
            <a:alphaModFix/>
          </a:blip>
          <a:srcRect/>
          <a:stretch/>
        </p:blipFill>
        <p:spPr>
          <a:xfrm>
            <a:off x="3696878" y="127844"/>
            <a:ext cx="1750247" cy="746665"/>
          </a:xfrm>
          <a:prstGeom prst="rect">
            <a:avLst/>
          </a:prstGeom>
          <a:noFill/>
          <a:ln>
            <a:noFill/>
          </a:ln>
        </p:spPr>
      </p:pic>
      <p:pic>
        <p:nvPicPr>
          <p:cNvPr id="92" name="Google Shape;92;p17" descr="Every Child_Tag_CMS.png"/>
          <p:cNvPicPr preferRelativeResize="0"/>
          <p:nvPr/>
        </p:nvPicPr>
        <p:blipFill rotWithShape="1">
          <a:blip r:embed="rId3">
            <a:alphaModFix/>
          </a:blip>
          <a:srcRect/>
          <a:stretch/>
        </p:blipFill>
        <p:spPr>
          <a:xfrm>
            <a:off x="2826215" y="950709"/>
            <a:ext cx="3491570" cy="310955"/>
          </a:xfrm>
          <a:prstGeom prst="rect">
            <a:avLst/>
          </a:prstGeom>
          <a:noFill/>
          <a:ln>
            <a:noFill/>
          </a:ln>
        </p:spPr>
      </p:pic>
      <p:cxnSp>
        <p:nvCxnSpPr>
          <p:cNvPr id="93" name="Google Shape;93;p17"/>
          <p:cNvCxnSpPr/>
          <p:nvPr/>
        </p:nvCxnSpPr>
        <p:spPr>
          <a:xfrm>
            <a:off x="0" y="5797664"/>
            <a:ext cx="9144000" cy="0"/>
          </a:xfrm>
          <a:prstGeom prst="straightConnector1">
            <a:avLst/>
          </a:prstGeom>
          <a:noFill/>
          <a:ln w="12700" cap="flat" cmpd="sng">
            <a:solidFill>
              <a:srgbClr val="7F7F7F"/>
            </a:solidFill>
            <a:prstDash val="solid"/>
            <a:round/>
            <a:headEnd type="none" w="sm" len="sm"/>
            <a:tailEnd type="none" w="sm" len="sm"/>
          </a:ln>
        </p:spPr>
      </p:cxnSp>
      <p:cxnSp>
        <p:nvCxnSpPr>
          <p:cNvPr id="94" name="Google Shape;94;p17"/>
          <p:cNvCxnSpPr/>
          <p:nvPr/>
        </p:nvCxnSpPr>
        <p:spPr>
          <a:xfrm>
            <a:off x="-3" y="6793661"/>
            <a:ext cx="9144000" cy="0"/>
          </a:xfrm>
          <a:prstGeom prst="straightConnector1">
            <a:avLst/>
          </a:prstGeom>
          <a:noFill/>
          <a:ln w="12700" cap="flat" cmpd="sng">
            <a:solidFill>
              <a:srgbClr val="7F7F7F"/>
            </a:solidFill>
            <a:prstDash val="solid"/>
            <a:round/>
            <a:headEnd type="none" w="sm" len="sm"/>
            <a:tailEnd type="none" w="sm" len="sm"/>
          </a:ln>
        </p:spPr>
      </p:cxnSp>
      <p:grpSp>
        <p:nvGrpSpPr>
          <p:cNvPr id="95" name="Google Shape;95;p17"/>
          <p:cNvGrpSpPr/>
          <p:nvPr/>
        </p:nvGrpSpPr>
        <p:grpSpPr>
          <a:xfrm>
            <a:off x="-488" y="5849453"/>
            <a:ext cx="9144234" cy="881024"/>
            <a:chOff x="482601" y="1330784"/>
            <a:chExt cx="8605528" cy="814858"/>
          </a:xfrm>
        </p:grpSpPr>
        <p:pic>
          <p:nvPicPr>
            <p:cNvPr id="96" name="Google Shape;96;p17" descr="1b.jpg"/>
            <p:cNvPicPr preferRelativeResize="0"/>
            <p:nvPr/>
          </p:nvPicPr>
          <p:blipFill rotWithShape="1">
            <a:blip r:embed="rId4">
              <a:alphaModFix/>
            </a:blip>
            <a:srcRect/>
            <a:stretch/>
          </p:blipFill>
          <p:spPr>
            <a:xfrm>
              <a:off x="482601" y="1337890"/>
              <a:ext cx="743516" cy="807750"/>
            </a:xfrm>
            <a:prstGeom prst="rect">
              <a:avLst/>
            </a:prstGeom>
            <a:noFill/>
            <a:ln>
              <a:noFill/>
            </a:ln>
          </p:spPr>
        </p:pic>
        <p:pic>
          <p:nvPicPr>
            <p:cNvPr id="97" name="Google Shape;97;p17" descr="3b.jpg"/>
            <p:cNvPicPr preferRelativeResize="0"/>
            <p:nvPr/>
          </p:nvPicPr>
          <p:blipFill rotWithShape="1">
            <a:blip r:embed="rId5">
              <a:alphaModFix/>
            </a:blip>
            <a:srcRect/>
            <a:stretch/>
          </p:blipFill>
          <p:spPr>
            <a:xfrm>
              <a:off x="2536463" y="1341307"/>
              <a:ext cx="558075" cy="804333"/>
            </a:xfrm>
            <a:prstGeom prst="rect">
              <a:avLst/>
            </a:prstGeom>
            <a:noFill/>
            <a:ln>
              <a:noFill/>
            </a:ln>
          </p:spPr>
        </p:pic>
        <p:pic>
          <p:nvPicPr>
            <p:cNvPr id="98" name="Google Shape;98;p17" descr="4b.jpg"/>
            <p:cNvPicPr preferRelativeResize="0"/>
            <p:nvPr/>
          </p:nvPicPr>
          <p:blipFill rotWithShape="1">
            <a:blip r:embed="rId6">
              <a:alphaModFix/>
            </a:blip>
            <a:srcRect/>
            <a:stretch/>
          </p:blipFill>
          <p:spPr>
            <a:xfrm>
              <a:off x="4540153" y="1341307"/>
              <a:ext cx="622997" cy="804333"/>
            </a:xfrm>
            <a:prstGeom prst="rect">
              <a:avLst/>
            </a:prstGeom>
            <a:noFill/>
            <a:ln>
              <a:noFill/>
            </a:ln>
          </p:spPr>
        </p:pic>
        <p:pic>
          <p:nvPicPr>
            <p:cNvPr id="99" name="Google Shape;99;p17" descr="2b.jpg"/>
            <p:cNvPicPr preferRelativeResize="0"/>
            <p:nvPr/>
          </p:nvPicPr>
          <p:blipFill rotWithShape="1">
            <a:blip r:embed="rId7">
              <a:alphaModFix/>
            </a:blip>
            <a:srcRect/>
            <a:stretch/>
          </p:blipFill>
          <p:spPr>
            <a:xfrm flipH="1">
              <a:off x="8428650" y="1341308"/>
              <a:ext cx="659479" cy="804334"/>
            </a:xfrm>
            <a:prstGeom prst="rect">
              <a:avLst/>
            </a:prstGeom>
            <a:noFill/>
            <a:ln>
              <a:noFill/>
            </a:ln>
          </p:spPr>
        </p:pic>
        <p:pic>
          <p:nvPicPr>
            <p:cNvPr id="100" name="Google Shape;100;p17" descr="Berryhill_005.jpg"/>
            <p:cNvPicPr preferRelativeResize="0"/>
            <p:nvPr/>
          </p:nvPicPr>
          <p:blipFill rotWithShape="1">
            <a:blip r:embed="rId8">
              <a:alphaModFix/>
            </a:blip>
            <a:srcRect/>
            <a:stretch/>
          </p:blipFill>
          <p:spPr>
            <a:xfrm>
              <a:off x="6470076" y="1330784"/>
              <a:ext cx="466052" cy="814856"/>
            </a:xfrm>
            <a:prstGeom prst="rect">
              <a:avLst/>
            </a:prstGeom>
            <a:noFill/>
            <a:ln>
              <a:noFill/>
            </a:ln>
          </p:spPr>
        </p:pic>
        <p:pic>
          <p:nvPicPr>
            <p:cNvPr id="101" name="Google Shape;101;p17" descr="Oaklawn Language Academy_16.jpg"/>
            <p:cNvPicPr preferRelativeResize="0"/>
            <p:nvPr/>
          </p:nvPicPr>
          <p:blipFill rotWithShape="1">
            <a:blip r:embed="rId9">
              <a:alphaModFix/>
            </a:blip>
            <a:srcRect/>
            <a:stretch/>
          </p:blipFill>
          <p:spPr>
            <a:xfrm>
              <a:off x="6990664" y="1330784"/>
              <a:ext cx="1395473" cy="814856"/>
            </a:xfrm>
            <a:prstGeom prst="rect">
              <a:avLst/>
            </a:prstGeom>
            <a:noFill/>
            <a:ln>
              <a:noFill/>
            </a:ln>
          </p:spPr>
        </p:pic>
        <p:pic>
          <p:nvPicPr>
            <p:cNvPr id="102" name="Google Shape;102;p17" descr="Pre-K Druid Hills_12.jpg"/>
            <p:cNvPicPr preferRelativeResize="0"/>
            <p:nvPr/>
          </p:nvPicPr>
          <p:blipFill rotWithShape="1">
            <a:blip r:embed="rId10">
              <a:alphaModFix/>
            </a:blip>
            <a:srcRect/>
            <a:stretch/>
          </p:blipFill>
          <p:spPr>
            <a:xfrm>
              <a:off x="3139739" y="1341307"/>
              <a:ext cx="1351354" cy="804333"/>
            </a:xfrm>
            <a:prstGeom prst="rect">
              <a:avLst/>
            </a:prstGeom>
            <a:noFill/>
            <a:ln>
              <a:noFill/>
            </a:ln>
          </p:spPr>
        </p:pic>
        <p:pic>
          <p:nvPicPr>
            <p:cNvPr id="103" name="Google Shape;103;p17" descr="1.jpg"/>
            <p:cNvPicPr preferRelativeResize="0"/>
            <p:nvPr/>
          </p:nvPicPr>
          <p:blipFill rotWithShape="1">
            <a:blip r:embed="rId11">
              <a:alphaModFix/>
            </a:blip>
            <a:srcRect/>
            <a:stretch/>
          </p:blipFill>
          <p:spPr>
            <a:xfrm>
              <a:off x="5205485" y="1332841"/>
              <a:ext cx="1222256" cy="812800"/>
            </a:xfrm>
            <a:prstGeom prst="rect">
              <a:avLst/>
            </a:prstGeom>
            <a:noFill/>
            <a:ln>
              <a:noFill/>
            </a:ln>
          </p:spPr>
        </p:pic>
        <p:pic>
          <p:nvPicPr>
            <p:cNvPr id="104" name="Google Shape;104;p17" descr="2.jpg"/>
            <p:cNvPicPr preferRelativeResize="0"/>
            <p:nvPr/>
          </p:nvPicPr>
          <p:blipFill rotWithShape="1">
            <a:blip r:embed="rId12">
              <a:alphaModFix/>
            </a:blip>
            <a:srcRect/>
            <a:stretch/>
          </p:blipFill>
          <p:spPr>
            <a:xfrm>
              <a:off x="1279313" y="1341307"/>
              <a:ext cx="1209523" cy="804333"/>
            </a:xfrm>
            <a:prstGeom prst="rect">
              <a:avLst/>
            </a:prstGeom>
            <a:noFill/>
            <a:ln>
              <a:noFill/>
            </a:ln>
          </p:spPr>
        </p:pic>
      </p:grpSp>
      <p:sp>
        <p:nvSpPr>
          <p:cNvPr id="105" name="Google Shape;105;p17"/>
          <p:cNvSpPr txBox="1">
            <a:spLocks noGrp="1"/>
          </p:cNvSpPr>
          <p:nvPr>
            <p:ph type="sldNum" idx="12"/>
          </p:nvPr>
        </p:nvSpPr>
        <p:spPr>
          <a:xfrm>
            <a:off x="8556784" y="6333134"/>
            <a:ext cx="548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with Logo 1">
  <p:cSld name="OBJECT_2">
    <p:spTree>
      <p:nvGrpSpPr>
        <p:cNvPr id="1" name="Shape 106"/>
        <p:cNvGrpSpPr/>
        <p:nvPr/>
      </p:nvGrpSpPr>
      <p:grpSpPr>
        <a:xfrm>
          <a:off x="0" y="0"/>
          <a:ext cx="0" cy="0"/>
          <a:chOff x="0" y="0"/>
          <a:chExt cx="0" cy="0"/>
        </a:xfrm>
      </p:grpSpPr>
      <p:sp>
        <p:nvSpPr>
          <p:cNvPr id="107" name="Google Shape;107;p18"/>
          <p:cNvSpPr txBox="1">
            <a:spLocks noGrp="1"/>
          </p:cNvSpPr>
          <p:nvPr>
            <p:ph type="title"/>
          </p:nvPr>
        </p:nvSpPr>
        <p:spPr>
          <a:xfrm>
            <a:off x="685800" y="347472"/>
            <a:ext cx="8229600" cy="6492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accent4"/>
              </a:buClr>
              <a:buSzPts val="3600"/>
              <a:buFont typeface="Arial"/>
              <a:buChar char="●"/>
              <a:defRPr sz="1400" b="1" i="0" u="none" strike="noStrike" cap="none">
                <a:solidFill>
                  <a:schemeClr val="accent4"/>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8" name="Google Shape;108;p18"/>
          <p:cNvSpPr txBox="1">
            <a:spLocks noGrp="1"/>
          </p:cNvSpPr>
          <p:nvPr>
            <p:ph type="body" idx="1"/>
          </p:nvPr>
        </p:nvSpPr>
        <p:spPr>
          <a:xfrm>
            <a:off x="685800" y="1143000"/>
            <a:ext cx="8229600" cy="539490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1000"/>
              </a:spcBef>
              <a:spcAft>
                <a:spcPts val="0"/>
              </a:spcAft>
              <a:buClr>
                <a:schemeClr val="accent4"/>
              </a:buClr>
              <a:buSzPts val="2400"/>
              <a:buFont typeface="Arial"/>
              <a:buChar char="●"/>
              <a:defRPr sz="2400" b="0" i="0" u="none" strike="noStrike" cap="none">
                <a:solidFill>
                  <a:schemeClr val="accent4"/>
                </a:solidFill>
                <a:latin typeface="Arial"/>
                <a:ea typeface="Arial"/>
                <a:cs typeface="Arial"/>
                <a:sym typeface="Arial"/>
              </a:defRPr>
            </a:lvl1pPr>
            <a:lvl2pPr marL="914400" marR="0" lvl="1" indent="-355600" algn="l" rtl="0">
              <a:lnSpc>
                <a:spcPct val="90000"/>
              </a:lnSpc>
              <a:spcBef>
                <a:spcPts val="500"/>
              </a:spcBef>
              <a:spcAft>
                <a:spcPts val="0"/>
              </a:spcAft>
              <a:buClr>
                <a:schemeClr val="accent4"/>
              </a:buClr>
              <a:buSzPts val="2000"/>
              <a:buFont typeface="Arial"/>
              <a:buChar char="○"/>
              <a:defRPr sz="2000" b="0" i="0" u="none" strike="noStrike" cap="none">
                <a:solidFill>
                  <a:schemeClr val="accent4"/>
                </a:solidFill>
                <a:latin typeface="Arial"/>
                <a:ea typeface="Arial"/>
                <a:cs typeface="Arial"/>
                <a:sym typeface="Arial"/>
              </a:defRPr>
            </a:lvl2pPr>
            <a:lvl3pPr marL="1371600" marR="0" lvl="2" indent="-330200" algn="l" rtl="0">
              <a:lnSpc>
                <a:spcPct val="90000"/>
              </a:lnSpc>
              <a:spcBef>
                <a:spcPts val="500"/>
              </a:spcBef>
              <a:spcAft>
                <a:spcPts val="0"/>
              </a:spcAft>
              <a:buClr>
                <a:schemeClr val="accent4"/>
              </a:buClr>
              <a:buSzPts val="1600"/>
              <a:buFont typeface="Arial"/>
              <a:buChar char="■"/>
              <a:defRPr sz="1600" b="0" i="0" u="none" strike="noStrike" cap="none">
                <a:solidFill>
                  <a:schemeClr val="accent4"/>
                </a:solidFill>
                <a:latin typeface="Arial"/>
                <a:ea typeface="Arial"/>
                <a:cs typeface="Arial"/>
                <a:sym typeface="Arial"/>
              </a:defRPr>
            </a:lvl3pPr>
            <a:lvl4pPr marL="1828800" marR="0" lvl="3" indent="-381000" algn="l" rtl="0">
              <a:lnSpc>
                <a:spcPct val="90000"/>
              </a:lnSpc>
              <a:spcBef>
                <a:spcPts val="500"/>
              </a:spcBef>
              <a:spcAft>
                <a:spcPts val="0"/>
              </a:spcAft>
              <a:buClr>
                <a:schemeClr val="accent4"/>
              </a:buClr>
              <a:buSzPts val="2400"/>
              <a:buFont typeface="Arial"/>
              <a:buChar char="●"/>
              <a:defRPr sz="2400" b="0" i="0" u="none" strike="noStrike" cap="none">
                <a:solidFill>
                  <a:schemeClr val="accent4"/>
                </a:solidFill>
                <a:latin typeface="Avenir"/>
                <a:ea typeface="Avenir"/>
                <a:cs typeface="Avenir"/>
                <a:sym typeface="Avenir"/>
              </a:defRPr>
            </a:lvl4pPr>
            <a:lvl5pPr marL="2286000" marR="0" lvl="4" indent="-381000" algn="l" rtl="0">
              <a:lnSpc>
                <a:spcPct val="90000"/>
              </a:lnSpc>
              <a:spcBef>
                <a:spcPts val="500"/>
              </a:spcBef>
              <a:spcAft>
                <a:spcPts val="0"/>
              </a:spcAft>
              <a:buClr>
                <a:schemeClr val="accent4"/>
              </a:buClr>
              <a:buSzPts val="2400"/>
              <a:buFont typeface="Arial"/>
              <a:buChar char="○"/>
              <a:defRPr sz="2400" b="0" i="0" u="none" strike="noStrike" cap="none">
                <a:solidFill>
                  <a:schemeClr val="accent4"/>
                </a:solidFill>
                <a:latin typeface="Avenir"/>
                <a:ea typeface="Avenir"/>
                <a:cs typeface="Avenir"/>
                <a:sym typeface="Avenir"/>
              </a:defRPr>
            </a:lvl5pPr>
            <a:lvl6pPr marL="2743200" marR="0" lvl="5"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endParaRPr/>
          </a:p>
        </p:txBody>
      </p:sp>
      <p:pic>
        <p:nvPicPr>
          <p:cNvPr id="109" name="Google Shape;109;p18"/>
          <p:cNvPicPr preferRelativeResize="0"/>
          <p:nvPr/>
        </p:nvPicPr>
        <p:blipFill rotWithShape="1">
          <a:blip r:embed="rId2">
            <a:alphaModFix/>
          </a:blip>
          <a:srcRect/>
          <a:stretch/>
        </p:blipFill>
        <p:spPr>
          <a:xfrm>
            <a:off x="7543800" y="5943600"/>
            <a:ext cx="1275587" cy="451036"/>
          </a:xfrm>
          <a:prstGeom prst="rect">
            <a:avLst/>
          </a:prstGeom>
          <a:noFill/>
          <a:ln>
            <a:noFill/>
          </a:ln>
        </p:spPr>
      </p:pic>
      <p:sp>
        <p:nvSpPr>
          <p:cNvPr id="110" name="Google Shape;110;p18"/>
          <p:cNvSpPr txBox="1">
            <a:spLocks noGrp="1"/>
          </p:cNvSpPr>
          <p:nvPr>
            <p:ph type="sldNum" idx="12"/>
          </p:nvPr>
        </p:nvSpPr>
        <p:spPr>
          <a:xfrm>
            <a:off x="8556784" y="6333134"/>
            <a:ext cx="548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accent4"/>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accent4"/>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accent4"/>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accent4"/>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accent4"/>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accent4"/>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accent4"/>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accent4"/>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accent4"/>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3">
  <p:cSld name="OBJECT_3">
    <p:spTree>
      <p:nvGrpSpPr>
        <p:cNvPr id="1" name="Shape 111"/>
        <p:cNvGrpSpPr/>
        <p:nvPr/>
      </p:nvGrpSpPr>
      <p:grpSpPr>
        <a:xfrm>
          <a:off x="0" y="0"/>
          <a:ext cx="0" cy="0"/>
          <a:chOff x="0" y="0"/>
          <a:chExt cx="0" cy="0"/>
        </a:xfrm>
      </p:grpSpPr>
      <p:sp>
        <p:nvSpPr>
          <p:cNvPr id="112" name="Google Shape;112;p19"/>
          <p:cNvSpPr txBox="1">
            <a:spLocks noGrp="1"/>
          </p:cNvSpPr>
          <p:nvPr>
            <p:ph type="title"/>
          </p:nvPr>
        </p:nvSpPr>
        <p:spPr>
          <a:xfrm>
            <a:off x="1108520" y="430636"/>
            <a:ext cx="6927000" cy="483300"/>
          </a:xfrm>
          <a:prstGeom prst="rect">
            <a:avLst/>
          </a:prstGeom>
          <a:noFill/>
          <a:ln>
            <a:noFill/>
          </a:ln>
        </p:spPr>
        <p:txBody>
          <a:bodyPr spcFirstLastPara="1" wrap="square" lIns="0" tIns="0" rIns="0" bIns="0" anchor="t" anchorCtr="0">
            <a:spAutoFit/>
          </a:bodyPr>
          <a:lstStyle>
            <a:lvl1pPr marR="0" lvl="0" algn="l" rtl="0">
              <a:lnSpc>
                <a:spcPct val="90000"/>
              </a:lnSpc>
              <a:spcBef>
                <a:spcPts val="0"/>
              </a:spcBef>
              <a:spcAft>
                <a:spcPts val="0"/>
              </a:spcAft>
              <a:buClr>
                <a:srgbClr val="000000"/>
              </a:buClr>
              <a:buSzPts val="3600"/>
              <a:buFont typeface="Arial"/>
              <a:buNone/>
              <a:defRPr sz="3600" b="1" i="0" u="none" strike="noStrike" cap="none">
                <a:solidFill>
                  <a:srgbClr val="00AED6"/>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3" name="Google Shape;113;p19"/>
          <p:cNvSpPr txBox="1">
            <a:spLocks noGrp="1"/>
          </p:cNvSpPr>
          <p:nvPr>
            <p:ph type="body" idx="1"/>
          </p:nvPr>
        </p:nvSpPr>
        <p:spPr>
          <a:xfrm>
            <a:off x="406955" y="1199435"/>
            <a:ext cx="8330100" cy="3681600"/>
          </a:xfrm>
          <a:prstGeom prst="rect">
            <a:avLst/>
          </a:prstGeom>
          <a:noFill/>
          <a:ln>
            <a:noFill/>
          </a:ln>
        </p:spPr>
        <p:txBody>
          <a:bodyPr spcFirstLastPara="1" wrap="square" lIns="0" tIns="0" rIns="0" bIns="0" anchor="t" anchorCtr="0">
            <a:spAutoFit/>
          </a:bodyPr>
          <a:lstStyle>
            <a:lvl1pPr marL="457200" marR="0" lvl="0" indent="-228600" algn="l" rtl="0">
              <a:lnSpc>
                <a:spcPct val="90000"/>
              </a:lnSpc>
              <a:spcBef>
                <a:spcPts val="1000"/>
              </a:spcBef>
              <a:spcAft>
                <a:spcPts val="0"/>
              </a:spcAft>
              <a:buClr>
                <a:srgbClr val="000000"/>
              </a:buClr>
              <a:buSzPts val="2400"/>
              <a:buFont typeface="Arial"/>
              <a:buNone/>
              <a:defRPr sz="2000" b="0" i="0" u="none" strike="noStrike" cap="none">
                <a:solidFill>
                  <a:srgbClr val="535758"/>
                </a:solidFill>
                <a:latin typeface="Arial"/>
                <a:ea typeface="Arial"/>
                <a:cs typeface="Arial"/>
                <a:sym typeface="Arial"/>
              </a:defRPr>
            </a:lvl1pPr>
            <a:lvl2pPr marL="914400" marR="0" lvl="1" indent="-228600" algn="l" rtl="0">
              <a:lnSpc>
                <a:spcPct val="90000"/>
              </a:lnSpc>
              <a:spcBef>
                <a:spcPts val="50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90000"/>
              </a:lnSpc>
              <a:spcBef>
                <a:spcPts val="500"/>
              </a:spcBef>
              <a:spcAft>
                <a:spcPts val="0"/>
              </a:spcAft>
              <a:buClr>
                <a:srgbClr val="000000"/>
              </a:buClr>
              <a:buSzPts val="16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90000"/>
              </a:lnSpc>
              <a:spcBef>
                <a:spcPts val="500"/>
              </a:spcBef>
              <a:spcAft>
                <a:spcPts val="0"/>
              </a:spcAft>
              <a:buClr>
                <a:srgbClr val="000000"/>
              </a:buClr>
              <a:buSzPts val="12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90000"/>
              </a:lnSpc>
              <a:spcBef>
                <a:spcPts val="500"/>
              </a:spcBef>
              <a:spcAft>
                <a:spcPts val="0"/>
              </a:spcAft>
              <a:buClr>
                <a:srgbClr val="000000"/>
              </a:buClr>
              <a:buSzPts val="2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90000"/>
              </a:lnSpc>
              <a:spcBef>
                <a:spcPts val="500"/>
              </a:spcBef>
              <a:spcAft>
                <a:spcPts val="0"/>
              </a:spcAft>
              <a:buClr>
                <a:srgbClr val="000000"/>
              </a:buClr>
              <a:buSzPts val="18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90000"/>
              </a:lnSpc>
              <a:spcBef>
                <a:spcPts val="500"/>
              </a:spcBef>
              <a:spcAft>
                <a:spcPts val="0"/>
              </a:spcAft>
              <a:buClr>
                <a:srgbClr val="000000"/>
              </a:buClr>
              <a:buSzPts val="18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90000"/>
              </a:lnSpc>
              <a:spcBef>
                <a:spcPts val="500"/>
              </a:spcBef>
              <a:spcAft>
                <a:spcPts val="0"/>
              </a:spcAft>
              <a:buClr>
                <a:srgbClr val="000000"/>
              </a:buClr>
              <a:buSzPts val="18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90000"/>
              </a:lnSpc>
              <a:spcBef>
                <a:spcPts val="500"/>
              </a:spcBef>
              <a:spcAft>
                <a:spcPts val="0"/>
              </a:spcAft>
              <a:buClr>
                <a:srgbClr val="000000"/>
              </a:buClr>
              <a:buSzPts val="18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4" name="Google Shape;114;p19"/>
          <p:cNvSpPr txBox="1">
            <a:spLocks noGrp="1"/>
          </p:cNvSpPr>
          <p:nvPr>
            <p:ph type="ftr" idx="11"/>
          </p:nvPr>
        </p:nvSpPr>
        <p:spPr>
          <a:xfrm>
            <a:off x="3108960" y="6377940"/>
            <a:ext cx="2926200" cy="342900"/>
          </a:xfrm>
          <a:prstGeom prst="rect">
            <a:avLst/>
          </a:prstGeom>
          <a:noFill/>
          <a:ln>
            <a:noFill/>
          </a:ln>
        </p:spPr>
        <p:txBody>
          <a:bodyPr spcFirstLastPara="1" wrap="square" lIns="0" tIns="0" rIns="0" bIns="0" anchor="t" anchorCtr="0">
            <a:sp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5" name="Google Shape;115;p19"/>
          <p:cNvSpPr txBox="1">
            <a:spLocks noGrp="1"/>
          </p:cNvSpPr>
          <p:nvPr>
            <p:ph type="dt" idx="10"/>
          </p:nvPr>
        </p:nvSpPr>
        <p:spPr>
          <a:xfrm>
            <a:off x="457200" y="6377940"/>
            <a:ext cx="2103000" cy="3429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6" name="Google Shape;116;p19"/>
          <p:cNvSpPr txBox="1">
            <a:spLocks noGrp="1"/>
          </p:cNvSpPr>
          <p:nvPr>
            <p:ph type="sldNum" idx="12"/>
          </p:nvPr>
        </p:nvSpPr>
        <p:spPr>
          <a:xfrm>
            <a:off x="6583680" y="6377940"/>
            <a:ext cx="2103000" cy="1848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a:t>
            </a:fld>
            <a:endParaRPr sz="180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ontent 4">
  <p:cSld name="OBJECT_4">
    <p:spTree>
      <p:nvGrpSpPr>
        <p:cNvPr id="1" name="Shape 117"/>
        <p:cNvGrpSpPr/>
        <p:nvPr/>
      </p:nvGrpSpPr>
      <p:grpSpPr>
        <a:xfrm>
          <a:off x="0" y="0"/>
          <a:ext cx="0" cy="0"/>
          <a:chOff x="0" y="0"/>
          <a:chExt cx="0" cy="0"/>
        </a:xfrm>
      </p:grpSpPr>
      <p:sp>
        <p:nvSpPr>
          <p:cNvPr id="118" name="Google Shape;118;p20"/>
          <p:cNvSpPr txBox="1">
            <a:spLocks noGrp="1"/>
          </p:cNvSpPr>
          <p:nvPr>
            <p:ph type="title"/>
          </p:nvPr>
        </p:nvSpPr>
        <p:spPr>
          <a:xfrm>
            <a:off x="1108520" y="430636"/>
            <a:ext cx="6927000" cy="483300"/>
          </a:xfrm>
          <a:prstGeom prst="rect">
            <a:avLst/>
          </a:prstGeom>
          <a:noFill/>
          <a:ln>
            <a:noFill/>
          </a:ln>
        </p:spPr>
        <p:txBody>
          <a:bodyPr spcFirstLastPara="1" wrap="square" lIns="0" tIns="0" rIns="0" bIns="0" anchor="t" anchorCtr="0">
            <a:spAutoFit/>
          </a:bodyPr>
          <a:lstStyle>
            <a:lvl1pPr marR="0" lvl="0" algn="l" rtl="0">
              <a:lnSpc>
                <a:spcPct val="90000"/>
              </a:lnSpc>
              <a:spcBef>
                <a:spcPts val="0"/>
              </a:spcBef>
              <a:spcAft>
                <a:spcPts val="0"/>
              </a:spcAft>
              <a:buClr>
                <a:srgbClr val="000000"/>
              </a:buClr>
              <a:buSzPts val="3600"/>
              <a:buFont typeface="Arial"/>
              <a:buNone/>
              <a:defRPr sz="3600" b="1" i="0" u="none" strike="noStrike" cap="none">
                <a:solidFill>
                  <a:srgbClr val="00AED6"/>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9" name="Google Shape;119;p20"/>
          <p:cNvSpPr txBox="1">
            <a:spLocks noGrp="1"/>
          </p:cNvSpPr>
          <p:nvPr>
            <p:ph type="body" idx="1"/>
          </p:nvPr>
        </p:nvSpPr>
        <p:spPr>
          <a:xfrm>
            <a:off x="406955" y="1199435"/>
            <a:ext cx="8330100" cy="3681600"/>
          </a:xfrm>
          <a:prstGeom prst="rect">
            <a:avLst/>
          </a:prstGeom>
          <a:noFill/>
          <a:ln>
            <a:noFill/>
          </a:ln>
        </p:spPr>
        <p:txBody>
          <a:bodyPr spcFirstLastPara="1" wrap="square" lIns="0" tIns="0" rIns="0" bIns="0" anchor="t" anchorCtr="0">
            <a:spAutoFit/>
          </a:bodyPr>
          <a:lstStyle>
            <a:lvl1pPr marL="457200" marR="0" lvl="0" indent="-228600" algn="l" rtl="0">
              <a:lnSpc>
                <a:spcPct val="90000"/>
              </a:lnSpc>
              <a:spcBef>
                <a:spcPts val="1000"/>
              </a:spcBef>
              <a:spcAft>
                <a:spcPts val="0"/>
              </a:spcAft>
              <a:buClr>
                <a:srgbClr val="000000"/>
              </a:buClr>
              <a:buSzPts val="2400"/>
              <a:buFont typeface="Arial"/>
              <a:buNone/>
              <a:defRPr sz="2000" b="0" i="0" u="none" strike="noStrike" cap="none">
                <a:solidFill>
                  <a:srgbClr val="535758"/>
                </a:solidFill>
                <a:latin typeface="Arial"/>
                <a:ea typeface="Arial"/>
                <a:cs typeface="Arial"/>
                <a:sym typeface="Arial"/>
              </a:defRPr>
            </a:lvl1pPr>
            <a:lvl2pPr marL="914400" marR="0" lvl="1" indent="-228600" algn="l" rtl="0">
              <a:lnSpc>
                <a:spcPct val="90000"/>
              </a:lnSpc>
              <a:spcBef>
                <a:spcPts val="50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90000"/>
              </a:lnSpc>
              <a:spcBef>
                <a:spcPts val="500"/>
              </a:spcBef>
              <a:spcAft>
                <a:spcPts val="0"/>
              </a:spcAft>
              <a:buClr>
                <a:srgbClr val="000000"/>
              </a:buClr>
              <a:buSzPts val="16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90000"/>
              </a:lnSpc>
              <a:spcBef>
                <a:spcPts val="500"/>
              </a:spcBef>
              <a:spcAft>
                <a:spcPts val="0"/>
              </a:spcAft>
              <a:buClr>
                <a:srgbClr val="000000"/>
              </a:buClr>
              <a:buSzPts val="12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90000"/>
              </a:lnSpc>
              <a:spcBef>
                <a:spcPts val="500"/>
              </a:spcBef>
              <a:spcAft>
                <a:spcPts val="0"/>
              </a:spcAft>
              <a:buClr>
                <a:srgbClr val="000000"/>
              </a:buClr>
              <a:buSzPts val="2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90000"/>
              </a:lnSpc>
              <a:spcBef>
                <a:spcPts val="500"/>
              </a:spcBef>
              <a:spcAft>
                <a:spcPts val="0"/>
              </a:spcAft>
              <a:buClr>
                <a:srgbClr val="000000"/>
              </a:buClr>
              <a:buSzPts val="18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90000"/>
              </a:lnSpc>
              <a:spcBef>
                <a:spcPts val="500"/>
              </a:spcBef>
              <a:spcAft>
                <a:spcPts val="0"/>
              </a:spcAft>
              <a:buClr>
                <a:srgbClr val="000000"/>
              </a:buClr>
              <a:buSzPts val="18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90000"/>
              </a:lnSpc>
              <a:spcBef>
                <a:spcPts val="500"/>
              </a:spcBef>
              <a:spcAft>
                <a:spcPts val="0"/>
              </a:spcAft>
              <a:buClr>
                <a:srgbClr val="000000"/>
              </a:buClr>
              <a:buSzPts val="18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90000"/>
              </a:lnSpc>
              <a:spcBef>
                <a:spcPts val="500"/>
              </a:spcBef>
              <a:spcAft>
                <a:spcPts val="0"/>
              </a:spcAft>
              <a:buClr>
                <a:srgbClr val="000000"/>
              </a:buClr>
              <a:buSzPts val="1800"/>
              <a:buFont typeface="Arial"/>
              <a:buNone/>
              <a:defRPr sz="1400" b="0" i="0" u="none" strike="noStrike" cap="none">
                <a:solidFill>
                  <a:srgbClr val="000000"/>
                </a:solidFill>
                <a:latin typeface="Arial"/>
                <a:ea typeface="Arial"/>
                <a:cs typeface="Arial"/>
                <a:sym typeface="Arial"/>
              </a:defRPr>
            </a:lvl9pPr>
          </a:lstStyle>
          <a:p>
            <a:endParaRPr/>
          </a:p>
        </p:txBody>
      </p:sp>
      <p:sp>
        <p:nvSpPr>
          <p:cNvPr id="120" name="Google Shape;120;p20"/>
          <p:cNvSpPr txBox="1">
            <a:spLocks noGrp="1"/>
          </p:cNvSpPr>
          <p:nvPr>
            <p:ph type="ftr" idx="11"/>
          </p:nvPr>
        </p:nvSpPr>
        <p:spPr>
          <a:xfrm>
            <a:off x="3108960" y="6377940"/>
            <a:ext cx="2926200" cy="342900"/>
          </a:xfrm>
          <a:prstGeom prst="rect">
            <a:avLst/>
          </a:prstGeom>
          <a:noFill/>
          <a:ln>
            <a:noFill/>
          </a:ln>
        </p:spPr>
        <p:txBody>
          <a:bodyPr spcFirstLastPara="1" wrap="square" lIns="0" tIns="0" rIns="0" bIns="0" anchor="t" anchorCtr="0">
            <a:sp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21" name="Google Shape;121;p20"/>
          <p:cNvSpPr txBox="1">
            <a:spLocks noGrp="1"/>
          </p:cNvSpPr>
          <p:nvPr>
            <p:ph type="dt" idx="10"/>
          </p:nvPr>
        </p:nvSpPr>
        <p:spPr>
          <a:xfrm>
            <a:off x="457200" y="6377940"/>
            <a:ext cx="2103000" cy="3429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22" name="Google Shape;122;p20"/>
          <p:cNvSpPr txBox="1">
            <a:spLocks noGrp="1"/>
          </p:cNvSpPr>
          <p:nvPr>
            <p:ph type="sldNum" idx="12"/>
          </p:nvPr>
        </p:nvSpPr>
        <p:spPr>
          <a:xfrm>
            <a:off x="6583680" y="6377940"/>
            <a:ext cx="2103000" cy="1848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a:t>
            </a:fld>
            <a:endParaRPr sz="180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5"/>
        <p:cNvGrpSpPr/>
        <p:nvPr/>
      </p:nvGrpSpPr>
      <p:grpSpPr>
        <a:xfrm>
          <a:off x="0" y="0"/>
          <a:ext cx="0" cy="0"/>
          <a:chOff x="0" y="0"/>
          <a:chExt cx="0" cy="0"/>
        </a:xfrm>
      </p:grpSpPr>
      <p:sp>
        <p:nvSpPr>
          <p:cNvPr id="26" name="Google Shape;26;p3"/>
          <p:cNvSpPr txBox="1">
            <a:spLocks noGrp="1"/>
          </p:cNvSpPr>
          <p:nvPr>
            <p:ph type="sldNum" idx="12"/>
          </p:nvPr>
        </p:nvSpPr>
        <p:spPr>
          <a:xfrm>
            <a:off x="8556784" y="6333134"/>
            <a:ext cx="548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37144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37144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37144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37144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37144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37144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37144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37144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37144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a:t>
            </a:fld>
            <a:endParaRPr/>
          </a:p>
        </p:txBody>
      </p:sp>
      <p:sp>
        <p:nvSpPr>
          <p:cNvPr id="27" name="Google Shape;27;p3"/>
          <p:cNvSpPr/>
          <p:nvPr/>
        </p:nvSpPr>
        <p:spPr>
          <a:xfrm>
            <a:off x="293815" y="210553"/>
            <a:ext cx="45600" cy="709800"/>
          </a:xfrm>
          <a:prstGeom prst="rect">
            <a:avLst/>
          </a:prstGeom>
          <a:solidFill>
            <a:srgbClr val="D0DF00"/>
          </a:solidFill>
          <a:ln w="25400" cap="flat" cmpd="sng">
            <a:solidFill>
              <a:srgbClr val="D0D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8" name="Google Shape;28;p3"/>
          <p:cNvSpPr txBox="1">
            <a:spLocks noGrp="1"/>
          </p:cNvSpPr>
          <p:nvPr>
            <p:ph type="title"/>
          </p:nvPr>
        </p:nvSpPr>
        <p:spPr>
          <a:xfrm>
            <a:off x="411509" y="245444"/>
            <a:ext cx="8321100" cy="6402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371447"/>
              </a:buClr>
              <a:buSzPts val="3200"/>
              <a:buFont typeface="Calibri"/>
              <a:buNone/>
              <a:defRPr sz="3200" b="0" i="0" u="none" strike="noStrike" cap="none">
                <a:solidFill>
                  <a:srgbClr val="7F7F7F"/>
                </a:solidFill>
                <a:latin typeface="Avenir"/>
                <a:ea typeface="Avenir"/>
                <a:cs typeface="Avenir"/>
                <a:sym typeface="Avenir"/>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Vertical Bar">
  <p:cSld name="Content with Vertical Bar">
    <p:spTree>
      <p:nvGrpSpPr>
        <p:cNvPr id="1" name="Shape 123"/>
        <p:cNvGrpSpPr/>
        <p:nvPr/>
      </p:nvGrpSpPr>
      <p:grpSpPr>
        <a:xfrm>
          <a:off x="0" y="0"/>
          <a:ext cx="0" cy="0"/>
          <a:chOff x="0" y="0"/>
          <a:chExt cx="0" cy="0"/>
        </a:xfrm>
      </p:grpSpPr>
      <p:sp>
        <p:nvSpPr>
          <p:cNvPr id="124" name="Google Shape;124;p21"/>
          <p:cNvSpPr txBox="1">
            <a:spLocks noGrp="1"/>
          </p:cNvSpPr>
          <p:nvPr>
            <p:ph type="subTitle" idx="1"/>
          </p:nvPr>
        </p:nvSpPr>
        <p:spPr>
          <a:xfrm>
            <a:off x="2914650" y="685800"/>
            <a:ext cx="5980200" cy="58521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accent4"/>
              </a:buClr>
              <a:buSzPts val="2000"/>
              <a:buFont typeface="Arial"/>
              <a:buNone/>
              <a:defRPr sz="2000" b="0" i="0" u="none" strike="noStrike" cap="none">
                <a:solidFill>
                  <a:schemeClr val="accent4"/>
                </a:solidFill>
                <a:latin typeface="Arial"/>
                <a:ea typeface="Arial"/>
                <a:cs typeface="Arial"/>
                <a:sym typeface="Arial"/>
              </a:defRPr>
            </a:lvl1pPr>
            <a:lvl2pPr marR="0" lvl="1" algn="ctr" rtl="0">
              <a:lnSpc>
                <a:spcPct val="90000"/>
              </a:lnSpc>
              <a:spcBef>
                <a:spcPts val="500"/>
              </a:spcBef>
              <a:spcAft>
                <a:spcPts val="0"/>
              </a:spcAft>
              <a:buClr>
                <a:schemeClr val="accent4"/>
              </a:buClr>
              <a:buSzPts val="2000"/>
              <a:buFont typeface="Arial"/>
              <a:buNone/>
              <a:defRPr sz="2000" b="0" i="0" u="none" strike="noStrike" cap="none">
                <a:solidFill>
                  <a:srgbClr val="000000"/>
                </a:solidFill>
                <a:latin typeface="Arial"/>
                <a:ea typeface="Arial"/>
                <a:cs typeface="Arial"/>
                <a:sym typeface="Arial"/>
              </a:defRPr>
            </a:lvl2pPr>
            <a:lvl3pPr marR="0" lvl="2" algn="ctr" rtl="0">
              <a:lnSpc>
                <a:spcPct val="90000"/>
              </a:lnSpc>
              <a:spcBef>
                <a:spcPts val="500"/>
              </a:spcBef>
              <a:spcAft>
                <a:spcPts val="0"/>
              </a:spcAft>
              <a:buClr>
                <a:schemeClr val="accent4"/>
              </a:buClr>
              <a:buSzPts val="1800"/>
              <a:buFont typeface="Arial"/>
              <a:buNone/>
              <a:defRPr sz="1800" b="0" i="0" u="none" strike="noStrike" cap="none">
                <a:solidFill>
                  <a:srgbClr val="000000"/>
                </a:solidFill>
                <a:latin typeface="Arial"/>
                <a:ea typeface="Arial"/>
                <a:cs typeface="Arial"/>
                <a:sym typeface="Arial"/>
              </a:defRPr>
            </a:lvl3pPr>
            <a:lvl4pPr marR="0" lvl="3" algn="ctr" rtl="0">
              <a:lnSpc>
                <a:spcPct val="90000"/>
              </a:lnSpc>
              <a:spcBef>
                <a:spcPts val="500"/>
              </a:spcBef>
              <a:spcAft>
                <a:spcPts val="0"/>
              </a:spcAft>
              <a:buClr>
                <a:schemeClr val="accent4"/>
              </a:buClr>
              <a:buSzPts val="1600"/>
              <a:buFont typeface="Arial"/>
              <a:buNone/>
              <a:defRPr sz="1600" b="0" i="0" u="none" strike="noStrike" cap="none">
                <a:solidFill>
                  <a:srgbClr val="000000"/>
                </a:solidFill>
                <a:latin typeface="Arial"/>
                <a:ea typeface="Arial"/>
                <a:cs typeface="Arial"/>
                <a:sym typeface="Arial"/>
              </a:defRPr>
            </a:lvl4pPr>
            <a:lvl5pPr marR="0" lvl="4" algn="ctr" rtl="0">
              <a:lnSpc>
                <a:spcPct val="90000"/>
              </a:lnSpc>
              <a:spcBef>
                <a:spcPts val="500"/>
              </a:spcBef>
              <a:spcAft>
                <a:spcPts val="0"/>
              </a:spcAft>
              <a:buClr>
                <a:schemeClr val="accent4"/>
              </a:buClr>
              <a:buSzPts val="1600"/>
              <a:buFont typeface="Arial"/>
              <a:buNone/>
              <a:defRPr sz="1600" b="0" i="0" u="none" strike="noStrike" cap="none">
                <a:solidFill>
                  <a:srgbClr val="000000"/>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rgbClr val="000000"/>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rgbClr val="000000"/>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rgbClr val="000000"/>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rgbClr val="000000"/>
                </a:solidFill>
                <a:latin typeface="Arial"/>
                <a:ea typeface="Arial"/>
                <a:cs typeface="Arial"/>
                <a:sym typeface="Arial"/>
              </a:defRPr>
            </a:lvl9pPr>
          </a:lstStyle>
          <a:p>
            <a:endParaRPr/>
          </a:p>
        </p:txBody>
      </p:sp>
      <p:sp>
        <p:nvSpPr>
          <p:cNvPr id="125" name="Google Shape;125;p21"/>
          <p:cNvSpPr/>
          <p:nvPr/>
        </p:nvSpPr>
        <p:spPr>
          <a:xfrm>
            <a:off x="0" y="-4314"/>
            <a:ext cx="25719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6" name="Google Shape;126;p21"/>
          <p:cNvSpPr txBox="1">
            <a:spLocks noGrp="1"/>
          </p:cNvSpPr>
          <p:nvPr>
            <p:ph type="title"/>
          </p:nvPr>
        </p:nvSpPr>
        <p:spPr>
          <a:xfrm>
            <a:off x="342900" y="3072384"/>
            <a:ext cx="2057400" cy="822900"/>
          </a:xfrm>
          <a:prstGeom prst="rect">
            <a:avLst/>
          </a:prstGeom>
          <a:noFill/>
          <a:ln>
            <a:noFill/>
          </a:ln>
        </p:spPr>
        <p:txBody>
          <a:bodyPr spcFirstLastPara="1" wrap="square" lIns="91425" tIns="457200" rIns="91425" bIns="457200" anchor="ctr" anchorCtr="0">
            <a:noAutofit/>
          </a:bodyPr>
          <a:lstStyle>
            <a:lvl1pPr marR="0" lvl="0" algn="l" rtl="0">
              <a:lnSpc>
                <a:spcPct val="90000"/>
              </a:lnSpc>
              <a:spcBef>
                <a:spcPts val="0"/>
              </a:spcBef>
              <a:spcAft>
                <a:spcPts val="0"/>
              </a:spcAft>
              <a:buClr>
                <a:schemeClr val="lt1"/>
              </a:buClr>
              <a:buSzPts val="4800"/>
              <a:buFont typeface="Arial"/>
              <a:buNone/>
              <a:defRPr sz="48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27" name="Google Shape;127;p21"/>
          <p:cNvSpPr txBox="1">
            <a:spLocks noGrp="1"/>
          </p:cNvSpPr>
          <p:nvPr>
            <p:ph type="sldNum" idx="12"/>
          </p:nvPr>
        </p:nvSpPr>
        <p:spPr>
          <a:xfrm>
            <a:off x="8556784" y="6333134"/>
            <a:ext cx="548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accent4"/>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accent4"/>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accent4"/>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accent4"/>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accent4"/>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accent4"/>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accent4"/>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accent4"/>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accent4"/>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Content 5">
  <p:cSld name="OBJECT_5">
    <p:spTree>
      <p:nvGrpSpPr>
        <p:cNvPr id="1" name="Shape 128"/>
        <p:cNvGrpSpPr/>
        <p:nvPr/>
      </p:nvGrpSpPr>
      <p:grpSpPr>
        <a:xfrm>
          <a:off x="0" y="0"/>
          <a:ext cx="0" cy="0"/>
          <a:chOff x="0" y="0"/>
          <a:chExt cx="0" cy="0"/>
        </a:xfrm>
      </p:grpSpPr>
      <p:sp>
        <p:nvSpPr>
          <p:cNvPr id="129" name="Google Shape;129;p22"/>
          <p:cNvSpPr txBox="1">
            <a:spLocks noGrp="1"/>
          </p:cNvSpPr>
          <p:nvPr>
            <p:ph type="title"/>
          </p:nvPr>
        </p:nvSpPr>
        <p:spPr>
          <a:xfrm>
            <a:off x="1108520" y="430636"/>
            <a:ext cx="6927000" cy="483300"/>
          </a:xfrm>
          <a:prstGeom prst="rect">
            <a:avLst/>
          </a:prstGeom>
          <a:noFill/>
          <a:ln>
            <a:noFill/>
          </a:ln>
        </p:spPr>
        <p:txBody>
          <a:bodyPr spcFirstLastPara="1" wrap="square" lIns="0" tIns="0" rIns="0" bIns="0" anchor="t" anchorCtr="0">
            <a:spAutoFit/>
          </a:bodyPr>
          <a:lstStyle>
            <a:lvl1pPr marR="0" lvl="0" algn="l" rtl="0">
              <a:lnSpc>
                <a:spcPct val="90000"/>
              </a:lnSpc>
              <a:spcBef>
                <a:spcPts val="0"/>
              </a:spcBef>
              <a:spcAft>
                <a:spcPts val="0"/>
              </a:spcAft>
              <a:buClr>
                <a:srgbClr val="000000"/>
              </a:buClr>
              <a:buSzPts val="3600"/>
              <a:buFont typeface="Arial"/>
              <a:buNone/>
              <a:defRPr sz="3600" b="1" i="0" u="none" strike="noStrike" cap="none">
                <a:solidFill>
                  <a:srgbClr val="00AED6"/>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0" name="Google Shape;130;p22"/>
          <p:cNvSpPr txBox="1">
            <a:spLocks noGrp="1"/>
          </p:cNvSpPr>
          <p:nvPr>
            <p:ph type="body" idx="1"/>
          </p:nvPr>
        </p:nvSpPr>
        <p:spPr>
          <a:xfrm>
            <a:off x="406955" y="1199435"/>
            <a:ext cx="8330100" cy="3681600"/>
          </a:xfrm>
          <a:prstGeom prst="rect">
            <a:avLst/>
          </a:prstGeom>
          <a:noFill/>
          <a:ln>
            <a:noFill/>
          </a:ln>
        </p:spPr>
        <p:txBody>
          <a:bodyPr spcFirstLastPara="1" wrap="square" lIns="0" tIns="0" rIns="0" bIns="0" anchor="t" anchorCtr="0">
            <a:spAutoFit/>
          </a:bodyPr>
          <a:lstStyle>
            <a:lvl1pPr marL="457200" marR="0" lvl="0" indent="-228600" algn="l" rtl="0">
              <a:lnSpc>
                <a:spcPct val="90000"/>
              </a:lnSpc>
              <a:spcBef>
                <a:spcPts val="1000"/>
              </a:spcBef>
              <a:spcAft>
                <a:spcPts val="0"/>
              </a:spcAft>
              <a:buClr>
                <a:srgbClr val="000000"/>
              </a:buClr>
              <a:buSzPts val="2400"/>
              <a:buFont typeface="Arial"/>
              <a:buNone/>
              <a:defRPr sz="2000" b="0" i="0" u="none" strike="noStrike" cap="none">
                <a:solidFill>
                  <a:srgbClr val="535758"/>
                </a:solidFill>
                <a:latin typeface="Arial"/>
                <a:ea typeface="Arial"/>
                <a:cs typeface="Arial"/>
                <a:sym typeface="Arial"/>
              </a:defRPr>
            </a:lvl1pPr>
            <a:lvl2pPr marL="914400" marR="0" lvl="1" indent="-228600" algn="l" rtl="0">
              <a:lnSpc>
                <a:spcPct val="90000"/>
              </a:lnSpc>
              <a:spcBef>
                <a:spcPts val="50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90000"/>
              </a:lnSpc>
              <a:spcBef>
                <a:spcPts val="500"/>
              </a:spcBef>
              <a:spcAft>
                <a:spcPts val="0"/>
              </a:spcAft>
              <a:buClr>
                <a:srgbClr val="000000"/>
              </a:buClr>
              <a:buSzPts val="16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90000"/>
              </a:lnSpc>
              <a:spcBef>
                <a:spcPts val="500"/>
              </a:spcBef>
              <a:spcAft>
                <a:spcPts val="0"/>
              </a:spcAft>
              <a:buClr>
                <a:srgbClr val="000000"/>
              </a:buClr>
              <a:buSzPts val="12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90000"/>
              </a:lnSpc>
              <a:spcBef>
                <a:spcPts val="500"/>
              </a:spcBef>
              <a:spcAft>
                <a:spcPts val="0"/>
              </a:spcAft>
              <a:buClr>
                <a:srgbClr val="000000"/>
              </a:buClr>
              <a:buSzPts val="2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90000"/>
              </a:lnSpc>
              <a:spcBef>
                <a:spcPts val="500"/>
              </a:spcBef>
              <a:spcAft>
                <a:spcPts val="0"/>
              </a:spcAft>
              <a:buClr>
                <a:srgbClr val="000000"/>
              </a:buClr>
              <a:buSzPts val="18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90000"/>
              </a:lnSpc>
              <a:spcBef>
                <a:spcPts val="500"/>
              </a:spcBef>
              <a:spcAft>
                <a:spcPts val="0"/>
              </a:spcAft>
              <a:buClr>
                <a:srgbClr val="000000"/>
              </a:buClr>
              <a:buSzPts val="18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90000"/>
              </a:lnSpc>
              <a:spcBef>
                <a:spcPts val="500"/>
              </a:spcBef>
              <a:spcAft>
                <a:spcPts val="0"/>
              </a:spcAft>
              <a:buClr>
                <a:srgbClr val="000000"/>
              </a:buClr>
              <a:buSzPts val="18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90000"/>
              </a:lnSpc>
              <a:spcBef>
                <a:spcPts val="500"/>
              </a:spcBef>
              <a:spcAft>
                <a:spcPts val="0"/>
              </a:spcAft>
              <a:buClr>
                <a:srgbClr val="000000"/>
              </a:buClr>
              <a:buSzPts val="18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1" name="Google Shape;131;p22"/>
          <p:cNvSpPr txBox="1">
            <a:spLocks noGrp="1"/>
          </p:cNvSpPr>
          <p:nvPr>
            <p:ph type="ftr" idx="11"/>
          </p:nvPr>
        </p:nvSpPr>
        <p:spPr>
          <a:xfrm>
            <a:off x="3108960" y="6377940"/>
            <a:ext cx="2926200" cy="342900"/>
          </a:xfrm>
          <a:prstGeom prst="rect">
            <a:avLst/>
          </a:prstGeom>
          <a:noFill/>
          <a:ln>
            <a:noFill/>
          </a:ln>
        </p:spPr>
        <p:txBody>
          <a:bodyPr spcFirstLastPara="1" wrap="square" lIns="0" tIns="0" rIns="0" bIns="0" anchor="t" anchorCtr="0">
            <a:sp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2" name="Google Shape;132;p22"/>
          <p:cNvSpPr txBox="1">
            <a:spLocks noGrp="1"/>
          </p:cNvSpPr>
          <p:nvPr>
            <p:ph type="dt" idx="10"/>
          </p:nvPr>
        </p:nvSpPr>
        <p:spPr>
          <a:xfrm>
            <a:off x="457200" y="6377940"/>
            <a:ext cx="2103000" cy="3429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3" name="Google Shape;133;p22"/>
          <p:cNvSpPr txBox="1">
            <a:spLocks noGrp="1"/>
          </p:cNvSpPr>
          <p:nvPr>
            <p:ph type="sldNum" idx="12"/>
          </p:nvPr>
        </p:nvSpPr>
        <p:spPr>
          <a:xfrm>
            <a:off x="6583680" y="6377940"/>
            <a:ext cx="2103000" cy="1848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a:t>
            </a:fld>
            <a:endParaRPr sz="180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Title Page 2">
  <p:cSld name="Title Page 2">
    <p:spTree>
      <p:nvGrpSpPr>
        <p:cNvPr id="1" name="Shape 134"/>
        <p:cNvGrpSpPr/>
        <p:nvPr/>
      </p:nvGrpSpPr>
      <p:grpSpPr>
        <a:xfrm>
          <a:off x="0" y="0"/>
          <a:ext cx="0" cy="0"/>
          <a:chOff x="0" y="0"/>
          <a:chExt cx="0" cy="0"/>
        </a:xfrm>
      </p:grpSpPr>
      <p:sp>
        <p:nvSpPr>
          <p:cNvPr id="135" name="Google Shape;135;p23"/>
          <p:cNvSpPr/>
          <p:nvPr/>
        </p:nvSpPr>
        <p:spPr>
          <a:xfrm>
            <a:off x="0" y="4572000"/>
            <a:ext cx="9144000" cy="2286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6" name="Google Shape;136;p23"/>
          <p:cNvSpPr txBox="1">
            <a:spLocks noGrp="1"/>
          </p:cNvSpPr>
          <p:nvPr>
            <p:ph type="title"/>
          </p:nvPr>
        </p:nvSpPr>
        <p:spPr>
          <a:xfrm>
            <a:off x="685800" y="4800600"/>
            <a:ext cx="8229600" cy="6858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800"/>
              <a:buFont typeface="Arial"/>
              <a:buNone/>
              <a:defRPr sz="48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7" name="Google Shape;137;p23"/>
          <p:cNvSpPr txBox="1">
            <a:spLocks noGrp="1"/>
          </p:cNvSpPr>
          <p:nvPr>
            <p:ph type="body" idx="1"/>
          </p:nvPr>
        </p:nvSpPr>
        <p:spPr>
          <a:xfrm>
            <a:off x="685800" y="5714998"/>
            <a:ext cx="8229600" cy="4572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9pPr>
          </a:lstStyle>
          <a:p>
            <a:endParaRPr/>
          </a:p>
        </p:txBody>
      </p:sp>
      <p:sp>
        <p:nvSpPr>
          <p:cNvPr id="138" name="Google Shape;138;p23"/>
          <p:cNvSpPr txBox="1">
            <a:spLocks noGrp="1"/>
          </p:cNvSpPr>
          <p:nvPr>
            <p:ph type="body" idx="2"/>
          </p:nvPr>
        </p:nvSpPr>
        <p:spPr>
          <a:xfrm>
            <a:off x="685799" y="6217920"/>
            <a:ext cx="8229600" cy="325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00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9pPr>
          </a:lstStyle>
          <a:p>
            <a:endParaRPr/>
          </a:p>
        </p:txBody>
      </p:sp>
      <p:sp>
        <p:nvSpPr>
          <p:cNvPr id="139" name="Google Shape;139;p23"/>
          <p:cNvSpPr>
            <a:spLocks noGrp="1"/>
          </p:cNvSpPr>
          <p:nvPr>
            <p:ph type="pic" idx="3"/>
          </p:nvPr>
        </p:nvSpPr>
        <p:spPr>
          <a:xfrm>
            <a:off x="-1" y="-1"/>
            <a:ext cx="9144000" cy="4572000"/>
          </a:xfrm>
          <a:prstGeom prst="rect">
            <a:avLst/>
          </a:prstGeom>
          <a:noFill/>
          <a:ln>
            <a:noFill/>
          </a:ln>
        </p:spPr>
      </p:sp>
      <p:pic>
        <p:nvPicPr>
          <p:cNvPr id="140" name="Google Shape;140;p23"/>
          <p:cNvPicPr preferRelativeResize="0"/>
          <p:nvPr/>
        </p:nvPicPr>
        <p:blipFill rotWithShape="1">
          <a:blip r:embed="rId2">
            <a:alphaModFix/>
          </a:blip>
          <a:srcRect/>
          <a:stretch/>
        </p:blipFill>
        <p:spPr>
          <a:xfrm>
            <a:off x="7543800" y="5943600"/>
            <a:ext cx="1276350" cy="475086"/>
          </a:xfrm>
          <a:prstGeom prst="rect">
            <a:avLst/>
          </a:prstGeom>
          <a:noFill/>
          <a:ln>
            <a:noFill/>
          </a:ln>
        </p:spPr>
      </p:pic>
      <p:sp>
        <p:nvSpPr>
          <p:cNvPr id="141" name="Google Shape;141;p23"/>
          <p:cNvSpPr txBox="1">
            <a:spLocks noGrp="1"/>
          </p:cNvSpPr>
          <p:nvPr>
            <p:ph type="sldNum" idx="12"/>
          </p:nvPr>
        </p:nvSpPr>
        <p:spPr>
          <a:xfrm>
            <a:off x="8556784" y="6333134"/>
            <a:ext cx="548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_Title and Content">
  <p:cSld name="OBJECT_6">
    <p:spTree>
      <p:nvGrpSpPr>
        <p:cNvPr id="1" name="Shape 142"/>
        <p:cNvGrpSpPr/>
        <p:nvPr/>
      </p:nvGrpSpPr>
      <p:grpSpPr>
        <a:xfrm>
          <a:off x="0" y="0"/>
          <a:ext cx="0" cy="0"/>
          <a:chOff x="0" y="0"/>
          <a:chExt cx="0" cy="0"/>
        </a:xfrm>
      </p:grpSpPr>
      <p:sp>
        <p:nvSpPr>
          <p:cNvPr id="143" name="Google Shape;143;p24"/>
          <p:cNvSpPr txBox="1">
            <a:spLocks noGrp="1"/>
          </p:cNvSpPr>
          <p:nvPr>
            <p:ph type="title"/>
          </p:nvPr>
        </p:nvSpPr>
        <p:spPr>
          <a:xfrm>
            <a:off x="685800" y="347472"/>
            <a:ext cx="8229600" cy="6492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000000"/>
              </a:buClr>
              <a:buSzPts val="36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4" name="Google Shape;144;p24"/>
          <p:cNvSpPr txBox="1">
            <a:spLocks noGrp="1"/>
          </p:cNvSpPr>
          <p:nvPr>
            <p:ph type="body" idx="1"/>
          </p:nvPr>
        </p:nvSpPr>
        <p:spPr>
          <a:xfrm>
            <a:off x="685799" y="1143000"/>
            <a:ext cx="8229600" cy="53949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rgbClr val="000000"/>
              </a:buClr>
              <a:buSzPts val="2400"/>
              <a:buFont typeface="Arial"/>
              <a:buChar char="•"/>
              <a:defRPr sz="1400" b="0" i="0" u="none" strike="noStrike" cap="none">
                <a:solidFill>
                  <a:srgbClr val="000000"/>
                </a:solidFill>
                <a:latin typeface="Arial"/>
                <a:ea typeface="Arial"/>
                <a:cs typeface="Arial"/>
                <a:sym typeface="Arial"/>
              </a:defRPr>
            </a:lvl1pPr>
            <a:lvl2pPr marL="914400" marR="0" lvl="1" indent="-355600" algn="l" rtl="0">
              <a:lnSpc>
                <a:spcPct val="90000"/>
              </a:lnSpc>
              <a:spcBef>
                <a:spcPts val="500"/>
              </a:spcBef>
              <a:spcAft>
                <a:spcPts val="0"/>
              </a:spcAft>
              <a:buClr>
                <a:srgbClr val="000000"/>
              </a:buClr>
              <a:buSzPts val="2000"/>
              <a:buFont typeface="Arial"/>
              <a:buChar char="•"/>
              <a:defRPr sz="1400" b="0" i="0" u="none" strike="noStrike" cap="none">
                <a:solidFill>
                  <a:srgbClr val="000000"/>
                </a:solidFill>
                <a:latin typeface="Arial"/>
                <a:ea typeface="Arial"/>
                <a:cs typeface="Arial"/>
                <a:sym typeface="Arial"/>
              </a:defRPr>
            </a:lvl2pPr>
            <a:lvl3pPr marL="1371600" marR="0" lvl="2" indent="-330200" algn="l" rtl="0">
              <a:lnSpc>
                <a:spcPct val="90000"/>
              </a:lnSpc>
              <a:spcBef>
                <a:spcPts val="500"/>
              </a:spcBef>
              <a:spcAft>
                <a:spcPts val="0"/>
              </a:spcAft>
              <a:buClr>
                <a:srgbClr val="000000"/>
              </a:buClr>
              <a:buSzPts val="1600"/>
              <a:buFont typeface="Arial"/>
              <a:buChar char="•"/>
              <a:defRPr sz="1400" b="0" i="0" u="none" strike="noStrike" cap="none">
                <a:solidFill>
                  <a:srgbClr val="000000"/>
                </a:solidFill>
                <a:latin typeface="Arial"/>
                <a:ea typeface="Arial"/>
                <a:cs typeface="Arial"/>
                <a:sym typeface="Arial"/>
              </a:defRPr>
            </a:lvl3pPr>
            <a:lvl4pPr marL="1828800" marR="0" lvl="3" indent="-304800" algn="l" rtl="0">
              <a:lnSpc>
                <a:spcPct val="90000"/>
              </a:lnSpc>
              <a:spcBef>
                <a:spcPts val="500"/>
              </a:spcBef>
              <a:spcAft>
                <a:spcPts val="0"/>
              </a:spcAft>
              <a:buClr>
                <a:srgbClr val="000000"/>
              </a:buClr>
              <a:buSzPts val="1200"/>
              <a:buFont typeface="Arial"/>
              <a:buChar char="•"/>
              <a:defRPr sz="1400" b="0" i="0" u="none" strike="noStrike" cap="none">
                <a:solidFill>
                  <a:srgbClr val="000000"/>
                </a:solidFill>
                <a:latin typeface="Arial"/>
                <a:ea typeface="Arial"/>
                <a:cs typeface="Arial"/>
                <a:sym typeface="Arial"/>
              </a:defRPr>
            </a:lvl4pPr>
            <a:lvl5pPr marL="2286000" marR="0" lvl="4" indent="-381000" algn="l" rtl="0">
              <a:lnSpc>
                <a:spcPct val="90000"/>
              </a:lnSpc>
              <a:spcBef>
                <a:spcPts val="500"/>
              </a:spcBef>
              <a:spcAft>
                <a:spcPts val="0"/>
              </a:spcAft>
              <a:buClr>
                <a:srgbClr val="000000"/>
              </a:buClr>
              <a:buSzPts val="2400"/>
              <a:buFont typeface="Arial"/>
              <a:buChar char="•"/>
              <a:defRPr sz="1400" b="0" i="0" u="none" strike="noStrike" cap="none">
                <a:solidFill>
                  <a:srgbClr val="000000"/>
                </a:solidFill>
                <a:latin typeface="Arial"/>
                <a:ea typeface="Arial"/>
                <a:cs typeface="Arial"/>
                <a:sym typeface="Arial"/>
              </a:defRPr>
            </a:lvl5pPr>
            <a:lvl6pPr marL="2743200" marR="0" lvl="5" indent="-342900" algn="l" rtl="0">
              <a:lnSpc>
                <a:spcPct val="90000"/>
              </a:lnSpc>
              <a:spcBef>
                <a:spcPts val="500"/>
              </a:spcBef>
              <a:spcAft>
                <a:spcPts val="0"/>
              </a:spcAft>
              <a:buClr>
                <a:srgbClr val="000000"/>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500"/>
              </a:spcBef>
              <a:spcAft>
                <a:spcPts val="0"/>
              </a:spcAft>
              <a:buClr>
                <a:srgbClr val="000000"/>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500"/>
              </a:spcBef>
              <a:spcAft>
                <a:spcPts val="0"/>
              </a:spcAft>
              <a:buClr>
                <a:srgbClr val="000000"/>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500"/>
              </a:spcBef>
              <a:spcAft>
                <a:spcPts val="0"/>
              </a:spcAft>
              <a:buClr>
                <a:srgbClr val="000000"/>
              </a:buClr>
              <a:buSzPts val="18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145" name="Google Shape;145;p24"/>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6" name="Google Shape;146;p24"/>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7" name="Google Shape;147;p24"/>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48"/>
        <p:cNvGrpSpPr/>
        <p:nvPr/>
      </p:nvGrpSpPr>
      <p:grpSpPr>
        <a:xfrm>
          <a:off x="0" y="0"/>
          <a:ext cx="0" cy="0"/>
          <a:chOff x="0" y="0"/>
          <a:chExt cx="0" cy="0"/>
        </a:xfrm>
      </p:grpSpPr>
      <p:sp>
        <p:nvSpPr>
          <p:cNvPr id="149" name="Google Shape;149;p25"/>
          <p:cNvSpPr txBox="1">
            <a:spLocks noGrp="1"/>
          </p:cNvSpPr>
          <p:nvPr>
            <p:ph type="title"/>
          </p:nvPr>
        </p:nvSpPr>
        <p:spPr>
          <a:xfrm>
            <a:off x="685800" y="347472"/>
            <a:ext cx="8229600" cy="6492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000000"/>
              </a:buClr>
              <a:buSzPts val="36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50" name="Google Shape;150;p25"/>
          <p:cNvSpPr txBox="1">
            <a:spLocks noGrp="1"/>
          </p:cNvSpPr>
          <p:nvPr>
            <p:ph type="body" idx="1"/>
          </p:nvPr>
        </p:nvSpPr>
        <p:spPr>
          <a:xfrm>
            <a:off x="457200" y="1535113"/>
            <a:ext cx="4040100" cy="63990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rgbClr val="000000"/>
              </a:buClr>
              <a:buSzPts val="2400"/>
              <a:buFont typeface="Arial"/>
              <a:buNone/>
              <a:defRPr sz="2400" b="1" i="0" u="none" strike="noStrike" cap="none">
                <a:solidFill>
                  <a:srgbClr val="000000"/>
                </a:solidFill>
                <a:latin typeface="Arial"/>
                <a:ea typeface="Arial"/>
                <a:cs typeface="Arial"/>
                <a:sym typeface="Arial"/>
              </a:defRPr>
            </a:lvl1pPr>
            <a:lvl2pPr marL="914400" marR="0" lvl="1" indent="-228600" algn="l" rtl="0">
              <a:lnSpc>
                <a:spcPct val="90000"/>
              </a:lnSpc>
              <a:spcBef>
                <a:spcPts val="500"/>
              </a:spcBef>
              <a:spcAft>
                <a:spcPts val="0"/>
              </a:spcAft>
              <a:buClr>
                <a:srgbClr val="000000"/>
              </a:buClr>
              <a:buSzPts val="2000"/>
              <a:buFont typeface="Arial"/>
              <a:buNone/>
              <a:defRPr sz="2000" b="1" i="0" u="none" strike="noStrike" cap="none">
                <a:solidFill>
                  <a:srgbClr val="000000"/>
                </a:solidFill>
                <a:latin typeface="Arial"/>
                <a:ea typeface="Arial"/>
                <a:cs typeface="Arial"/>
                <a:sym typeface="Arial"/>
              </a:defRPr>
            </a:lvl2pPr>
            <a:lvl3pPr marL="1371600" marR="0" lvl="2" indent="-228600" algn="l" rtl="0">
              <a:lnSpc>
                <a:spcPct val="90000"/>
              </a:lnSpc>
              <a:spcBef>
                <a:spcPts val="500"/>
              </a:spcBef>
              <a:spcAft>
                <a:spcPts val="0"/>
              </a:spcAft>
              <a:buClr>
                <a:srgbClr val="000000"/>
              </a:buClr>
              <a:buSzPts val="1600"/>
              <a:buFont typeface="Arial"/>
              <a:buNone/>
              <a:defRPr sz="1800" b="1" i="0" u="none" strike="noStrike" cap="none">
                <a:solidFill>
                  <a:srgbClr val="000000"/>
                </a:solidFill>
                <a:latin typeface="Arial"/>
                <a:ea typeface="Arial"/>
                <a:cs typeface="Arial"/>
                <a:sym typeface="Arial"/>
              </a:defRPr>
            </a:lvl3pPr>
            <a:lvl4pPr marL="1828800" marR="0" lvl="3" indent="-228600" algn="l" rtl="0">
              <a:lnSpc>
                <a:spcPct val="90000"/>
              </a:lnSpc>
              <a:spcBef>
                <a:spcPts val="500"/>
              </a:spcBef>
              <a:spcAft>
                <a:spcPts val="0"/>
              </a:spcAft>
              <a:buClr>
                <a:srgbClr val="000000"/>
              </a:buClr>
              <a:buSzPts val="1200"/>
              <a:buFont typeface="Arial"/>
              <a:buNone/>
              <a:defRPr sz="1600" b="1" i="0" u="none" strike="noStrike" cap="none">
                <a:solidFill>
                  <a:srgbClr val="000000"/>
                </a:solidFill>
                <a:latin typeface="Arial"/>
                <a:ea typeface="Arial"/>
                <a:cs typeface="Arial"/>
                <a:sym typeface="Arial"/>
              </a:defRPr>
            </a:lvl4pPr>
            <a:lvl5pPr marL="2286000" marR="0" lvl="4" indent="-228600" algn="l" rtl="0">
              <a:lnSpc>
                <a:spcPct val="90000"/>
              </a:lnSpc>
              <a:spcBef>
                <a:spcPts val="500"/>
              </a:spcBef>
              <a:spcAft>
                <a:spcPts val="0"/>
              </a:spcAft>
              <a:buClr>
                <a:srgbClr val="000000"/>
              </a:buClr>
              <a:buSzPts val="2400"/>
              <a:buFont typeface="Arial"/>
              <a:buNone/>
              <a:defRPr sz="1600" b="1" i="0" u="none" strike="noStrike" cap="none">
                <a:solidFill>
                  <a:srgbClr val="000000"/>
                </a:solidFill>
                <a:latin typeface="Arial"/>
                <a:ea typeface="Arial"/>
                <a:cs typeface="Arial"/>
                <a:sym typeface="Arial"/>
              </a:defRPr>
            </a:lvl5pPr>
            <a:lvl6pPr marL="2743200" marR="0" lvl="5" indent="-228600" algn="l" rtl="0">
              <a:lnSpc>
                <a:spcPct val="90000"/>
              </a:lnSpc>
              <a:spcBef>
                <a:spcPts val="500"/>
              </a:spcBef>
              <a:spcAft>
                <a:spcPts val="0"/>
              </a:spcAft>
              <a:buClr>
                <a:srgbClr val="000000"/>
              </a:buClr>
              <a:buSzPts val="1800"/>
              <a:buFont typeface="Arial"/>
              <a:buNone/>
              <a:defRPr sz="1600" b="1" i="0" u="none" strike="noStrike" cap="none">
                <a:solidFill>
                  <a:srgbClr val="000000"/>
                </a:solidFill>
                <a:latin typeface="Arial"/>
                <a:ea typeface="Arial"/>
                <a:cs typeface="Arial"/>
                <a:sym typeface="Arial"/>
              </a:defRPr>
            </a:lvl6pPr>
            <a:lvl7pPr marL="3200400" marR="0" lvl="6" indent="-228600" algn="l" rtl="0">
              <a:lnSpc>
                <a:spcPct val="90000"/>
              </a:lnSpc>
              <a:spcBef>
                <a:spcPts val="500"/>
              </a:spcBef>
              <a:spcAft>
                <a:spcPts val="0"/>
              </a:spcAft>
              <a:buClr>
                <a:srgbClr val="000000"/>
              </a:buClr>
              <a:buSzPts val="1800"/>
              <a:buFont typeface="Arial"/>
              <a:buNone/>
              <a:defRPr sz="1600" b="1" i="0" u="none" strike="noStrike" cap="none">
                <a:solidFill>
                  <a:srgbClr val="000000"/>
                </a:solidFill>
                <a:latin typeface="Arial"/>
                <a:ea typeface="Arial"/>
                <a:cs typeface="Arial"/>
                <a:sym typeface="Arial"/>
              </a:defRPr>
            </a:lvl7pPr>
            <a:lvl8pPr marL="3657600" marR="0" lvl="7" indent="-228600" algn="l" rtl="0">
              <a:lnSpc>
                <a:spcPct val="90000"/>
              </a:lnSpc>
              <a:spcBef>
                <a:spcPts val="500"/>
              </a:spcBef>
              <a:spcAft>
                <a:spcPts val="0"/>
              </a:spcAft>
              <a:buClr>
                <a:srgbClr val="000000"/>
              </a:buClr>
              <a:buSzPts val="1800"/>
              <a:buFont typeface="Arial"/>
              <a:buNone/>
              <a:defRPr sz="1600" b="1" i="0" u="none" strike="noStrike" cap="none">
                <a:solidFill>
                  <a:srgbClr val="000000"/>
                </a:solidFill>
                <a:latin typeface="Arial"/>
                <a:ea typeface="Arial"/>
                <a:cs typeface="Arial"/>
                <a:sym typeface="Arial"/>
              </a:defRPr>
            </a:lvl8pPr>
            <a:lvl9pPr marL="4114800" marR="0" lvl="8" indent="-228600" algn="l" rtl="0">
              <a:lnSpc>
                <a:spcPct val="90000"/>
              </a:lnSpc>
              <a:spcBef>
                <a:spcPts val="500"/>
              </a:spcBef>
              <a:spcAft>
                <a:spcPts val="0"/>
              </a:spcAft>
              <a:buClr>
                <a:srgbClr val="000000"/>
              </a:buClr>
              <a:buSzPts val="1800"/>
              <a:buFont typeface="Arial"/>
              <a:buNone/>
              <a:defRPr sz="1600" b="1" i="0" u="none" strike="noStrike" cap="none">
                <a:solidFill>
                  <a:srgbClr val="000000"/>
                </a:solidFill>
                <a:latin typeface="Arial"/>
                <a:ea typeface="Arial"/>
                <a:cs typeface="Arial"/>
                <a:sym typeface="Arial"/>
              </a:defRPr>
            </a:lvl9pPr>
          </a:lstStyle>
          <a:p>
            <a:endParaRPr/>
          </a:p>
        </p:txBody>
      </p:sp>
      <p:sp>
        <p:nvSpPr>
          <p:cNvPr id="151" name="Google Shape;151;p25"/>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rgbClr val="000000"/>
              </a:buClr>
              <a:buSzPts val="2400"/>
              <a:buFont typeface="Arial"/>
              <a:buChar char="•"/>
              <a:defRPr sz="2400" b="0" i="0" u="none" strike="noStrike" cap="none">
                <a:solidFill>
                  <a:srgbClr val="000000"/>
                </a:solidFill>
                <a:latin typeface="Arial"/>
                <a:ea typeface="Arial"/>
                <a:cs typeface="Arial"/>
                <a:sym typeface="Arial"/>
              </a:defRPr>
            </a:lvl1pPr>
            <a:lvl2pPr marL="914400" marR="0" lvl="1" indent="-355600" algn="l" rtl="0">
              <a:lnSpc>
                <a:spcPct val="90000"/>
              </a:lnSpc>
              <a:spcBef>
                <a:spcPts val="5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2pPr>
            <a:lvl3pPr marL="1371600" marR="0" lvl="2" indent="-330200" algn="l" rtl="0">
              <a:lnSpc>
                <a:spcPct val="90000"/>
              </a:lnSpc>
              <a:spcBef>
                <a:spcPts val="500"/>
              </a:spcBef>
              <a:spcAft>
                <a:spcPts val="0"/>
              </a:spcAft>
              <a:buClr>
                <a:srgbClr val="000000"/>
              </a:buClr>
              <a:buSzPts val="1600"/>
              <a:buFont typeface="Arial"/>
              <a:buChar char="•"/>
              <a:defRPr sz="1800" b="0" i="0" u="none" strike="noStrike" cap="none">
                <a:solidFill>
                  <a:srgbClr val="000000"/>
                </a:solidFill>
                <a:latin typeface="Arial"/>
                <a:ea typeface="Arial"/>
                <a:cs typeface="Arial"/>
                <a:sym typeface="Arial"/>
              </a:defRPr>
            </a:lvl3pPr>
            <a:lvl4pPr marL="1828800" marR="0" lvl="3" indent="-304800" algn="l" rtl="0">
              <a:lnSpc>
                <a:spcPct val="90000"/>
              </a:lnSpc>
              <a:spcBef>
                <a:spcPts val="50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4pPr>
            <a:lvl5pPr marL="2286000" marR="0" lvl="4" indent="-381000" algn="l" rtl="0">
              <a:lnSpc>
                <a:spcPct val="90000"/>
              </a:lnSpc>
              <a:spcBef>
                <a:spcPts val="500"/>
              </a:spcBef>
              <a:spcAft>
                <a:spcPts val="0"/>
              </a:spcAft>
              <a:buClr>
                <a:srgbClr val="000000"/>
              </a:buClr>
              <a:buSzPts val="2400"/>
              <a:buFont typeface="Arial"/>
              <a:buChar char="•"/>
              <a:defRPr sz="1600" b="0" i="0" u="none" strike="noStrike" cap="none">
                <a:solidFill>
                  <a:srgbClr val="000000"/>
                </a:solidFill>
                <a:latin typeface="Arial"/>
                <a:ea typeface="Arial"/>
                <a:cs typeface="Arial"/>
                <a:sym typeface="Arial"/>
              </a:defRPr>
            </a:lvl5pPr>
            <a:lvl6pPr marL="2743200" marR="0" lvl="5" indent="-342900" algn="l" rtl="0">
              <a:lnSpc>
                <a:spcPct val="90000"/>
              </a:lnSpc>
              <a:spcBef>
                <a:spcPts val="500"/>
              </a:spcBef>
              <a:spcAft>
                <a:spcPts val="0"/>
              </a:spcAft>
              <a:buClr>
                <a:srgbClr val="000000"/>
              </a:buClr>
              <a:buSzPts val="1800"/>
              <a:buFont typeface="Arial"/>
              <a:buChar char="•"/>
              <a:defRPr sz="1600" b="0" i="0" u="none" strike="noStrike" cap="none">
                <a:solidFill>
                  <a:srgbClr val="000000"/>
                </a:solidFill>
                <a:latin typeface="Arial"/>
                <a:ea typeface="Arial"/>
                <a:cs typeface="Arial"/>
                <a:sym typeface="Arial"/>
              </a:defRPr>
            </a:lvl6pPr>
            <a:lvl7pPr marL="3200400" marR="0" lvl="6" indent="-342900" algn="l" rtl="0">
              <a:lnSpc>
                <a:spcPct val="90000"/>
              </a:lnSpc>
              <a:spcBef>
                <a:spcPts val="500"/>
              </a:spcBef>
              <a:spcAft>
                <a:spcPts val="0"/>
              </a:spcAft>
              <a:buClr>
                <a:srgbClr val="000000"/>
              </a:buClr>
              <a:buSzPts val="1800"/>
              <a:buFont typeface="Arial"/>
              <a:buChar char="•"/>
              <a:defRPr sz="1600" b="0" i="0" u="none" strike="noStrike" cap="none">
                <a:solidFill>
                  <a:srgbClr val="000000"/>
                </a:solidFill>
                <a:latin typeface="Arial"/>
                <a:ea typeface="Arial"/>
                <a:cs typeface="Arial"/>
                <a:sym typeface="Arial"/>
              </a:defRPr>
            </a:lvl7pPr>
            <a:lvl8pPr marL="3657600" marR="0" lvl="7" indent="-342900" algn="l" rtl="0">
              <a:lnSpc>
                <a:spcPct val="90000"/>
              </a:lnSpc>
              <a:spcBef>
                <a:spcPts val="500"/>
              </a:spcBef>
              <a:spcAft>
                <a:spcPts val="0"/>
              </a:spcAft>
              <a:buClr>
                <a:srgbClr val="000000"/>
              </a:buClr>
              <a:buSzPts val="1800"/>
              <a:buFont typeface="Arial"/>
              <a:buChar char="•"/>
              <a:defRPr sz="1600" b="0" i="0" u="none" strike="noStrike" cap="none">
                <a:solidFill>
                  <a:srgbClr val="000000"/>
                </a:solidFill>
                <a:latin typeface="Arial"/>
                <a:ea typeface="Arial"/>
                <a:cs typeface="Arial"/>
                <a:sym typeface="Arial"/>
              </a:defRPr>
            </a:lvl8pPr>
            <a:lvl9pPr marL="4114800" marR="0" lvl="8" indent="-342900" algn="l" rtl="0">
              <a:lnSpc>
                <a:spcPct val="90000"/>
              </a:lnSpc>
              <a:spcBef>
                <a:spcPts val="500"/>
              </a:spcBef>
              <a:spcAft>
                <a:spcPts val="0"/>
              </a:spcAft>
              <a:buClr>
                <a:srgbClr val="000000"/>
              </a:buClr>
              <a:buSzPts val="1800"/>
              <a:buFont typeface="Arial"/>
              <a:buChar char="•"/>
              <a:defRPr sz="1600" b="0" i="0" u="none" strike="noStrike" cap="none">
                <a:solidFill>
                  <a:srgbClr val="000000"/>
                </a:solidFill>
                <a:latin typeface="Arial"/>
                <a:ea typeface="Arial"/>
                <a:cs typeface="Arial"/>
                <a:sym typeface="Arial"/>
              </a:defRPr>
            </a:lvl9pPr>
          </a:lstStyle>
          <a:p>
            <a:endParaRPr/>
          </a:p>
        </p:txBody>
      </p:sp>
      <p:sp>
        <p:nvSpPr>
          <p:cNvPr id="152" name="Google Shape;152;p25"/>
          <p:cNvSpPr txBox="1">
            <a:spLocks noGrp="1"/>
          </p:cNvSpPr>
          <p:nvPr>
            <p:ph type="body" idx="3"/>
          </p:nvPr>
        </p:nvSpPr>
        <p:spPr>
          <a:xfrm>
            <a:off x="4645026" y="1535113"/>
            <a:ext cx="4041600" cy="63990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rgbClr val="000000"/>
              </a:buClr>
              <a:buSzPts val="2400"/>
              <a:buFont typeface="Arial"/>
              <a:buNone/>
              <a:defRPr sz="2400" b="1" i="0" u="none" strike="noStrike" cap="none">
                <a:solidFill>
                  <a:srgbClr val="000000"/>
                </a:solidFill>
                <a:latin typeface="Arial"/>
                <a:ea typeface="Arial"/>
                <a:cs typeface="Arial"/>
                <a:sym typeface="Arial"/>
              </a:defRPr>
            </a:lvl1pPr>
            <a:lvl2pPr marL="914400" marR="0" lvl="1" indent="-228600" algn="l" rtl="0">
              <a:lnSpc>
                <a:spcPct val="90000"/>
              </a:lnSpc>
              <a:spcBef>
                <a:spcPts val="500"/>
              </a:spcBef>
              <a:spcAft>
                <a:spcPts val="0"/>
              </a:spcAft>
              <a:buClr>
                <a:srgbClr val="000000"/>
              </a:buClr>
              <a:buSzPts val="2000"/>
              <a:buFont typeface="Arial"/>
              <a:buNone/>
              <a:defRPr sz="2000" b="1" i="0" u="none" strike="noStrike" cap="none">
                <a:solidFill>
                  <a:srgbClr val="000000"/>
                </a:solidFill>
                <a:latin typeface="Arial"/>
                <a:ea typeface="Arial"/>
                <a:cs typeface="Arial"/>
                <a:sym typeface="Arial"/>
              </a:defRPr>
            </a:lvl2pPr>
            <a:lvl3pPr marL="1371600" marR="0" lvl="2" indent="-228600" algn="l" rtl="0">
              <a:lnSpc>
                <a:spcPct val="90000"/>
              </a:lnSpc>
              <a:spcBef>
                <a:spcPts val="500"/>
              </a:spcBef>
              <a:spcAft>
                <a:spcPts val="0"/>
              </a:spcAft>
              <a:buClr>
                <a:srgbClr val="000000"/>
              </a:buClr>
              <a:buSzPts val="1600"/>
              <a:buFont typeface="Arial"/>
              <a:buNone/>
              <a:defRPr sz="1800" b="1" i="0" u="none" strike="noStrike" cap="none">
                <a:solidFill>
                  <a:srgbClr val="000000"/>
                </a:solidFill>
                <a:latin typeface="Arial"/>
                <a:ea typeface="Arial"/>
                <a:cs typeface="Arial"/>
                <a:sym typeface="Arial"/>
              </a:defRPr>
            </a:lvl3pPr>
            <a:lvl4pPr marL="1828800" marR="0" lvl="3" indent="-228600" algn="l" rtl="0">
              <a:lnSpc>
                <a:spcPct val="90000"/>
              </a:lnSpc>
              <a:spcBef>
                <a:spcPts val="500"/>
              </a:spcBef>
              <a:spcAft>
                <a:spcPts val="0"/>
              </a:spcAft>
              <a:buClr>
                <a:srgbClr val="000000"/>
              </a:buClr>
              <a:buSzPts val="1200"/>
              <a:buFont typeface="Arial"/>
              <a:buNone/>
              <a:defRPr sz="1600" b="1" i="0" u="none" strike="noStrike" cap="none">
                <a:solidFill>
                  <a:srgbClr val="000000"/>
                </a:solidFill>
                <a:latin typeface="Arial"/>
                <a:ea typeface="Arial"/>
                <a:cs typeface="Arial"/>
                <a:sym typeface="Arial"/>
              </a:defRPr>
            </a:lvl4pPr>
            <a:lvl5pPr marL="2286000" marR="0" lvl="4" indent="-228600" algn="l" rtl="0">
              <a:lnSpc>
                <a:spcPct val="90000"/>
              </a:lnSpc>
              <a:spcBef>
                <a:spcPts val="500"/>
              </a:spcBef>
              <a:spcAft>
                <a:spcPts val="0"/>
              </a:spcAft>
              <a:buClr>
                <a:srgbClr val="000000"/>
              </a:buClr>
              <a:buSzPts val="2400"/>
              <a:buFont typeface="Arial"/>
              <a:buNone/>
              <a:defRPr sz="1600" b="1" i="0" u="none" strike="noStrike" cap="none">
                <a:solidFill>
                  <a:srgbClr val="000000"/>
                </a:solidFill>
                <a:latin typeface="Arial"/>
                <a:ea typeface="Arial"/>
                <a:cs typeface="Arial"/>
                <a:sym typeface="Arial"/>
              </a:defRPr>
            </a:lvl5pPr>
            <a:lvl6pPr marL="2743200" marR="0" lvl="5" indent="-228600" algn="l" rtl="0">
              <a:lnSpc>
                <a:spcPct val="90000"/>
              </a:lnSpc>
              <a:spcBef>
                <a:spcPts val="500"/>
              </a:spcBef>
              <a:spcAft>
                <a:spcPts val="0"/>
              </a:spcAft>
              <a:buClr>
                <a:srgbClr val="000000"/>
              </a:buClr>
              <a:buSzPts val="1800"/>
              <a:buFont typeface="Arial"/>
              <a:buNone/>
              <a:defRPr sz="1600" b="1" i="0" u="none" strike="noStrike" cap="none">
                <a:solidFill>
                  <a:srgbClr val="000000"/>
                </a:solidFill>
                <a:latin typeface="Arial"/>
                <a:ea typeface="Arial"/>
                <a:cs typeface="Arial"/>
                <a:sym typeface="Arial"/>
              </a:defRPr>
            </a:lvl6pPr>
            <a:lvl7pPr marL="3200400" marR="0" lvl="6" indent="-228600" algn="l" rtl="0">
              <a:lnSpc>
                <a:spcPct val="90000"/>
              </a:lnSpc>
              <a:spcBef>
                <a:spcPts val="500"/>
              </a:spcBef>
              <a:spcAft>
                <a:spcPts val="0"/>
              </a:spcAft>
              <a:buClr>
                <a:srgbClr val="000000"/>
              </a:buClr>
              <a:buSzPts val="1800"/>
              <a:buFont typeface="Arial"/>
              <a:buNone/>
              <a:defRPr sz="1600" b="1" i="0" u="none" strike="noStrike" cap="none">
                <a:solidFill>
                  <a:srgbClr val="000000"/>
                </a:solidFill>
                <a:latin typeface="Arial"/>
                <a:ea typeface="Arial"/>
                <a:cs typeface="Arial"/>
                <a:sym typeface="Arial"/>
              </a:defRPr>
            </a:lvl7pPr>
            <a:lvl8pPr marL="3657600" marR="0" lvl="7" indent="-228600" algn="l" rtl="0">
              <a:lnSpc>
                <a:spcPct val="90000"/>
              </a:lnSpc>
              <a:spcBef>
                <a:spcPts val="500"/>
              </a:spcBef>
              <a:spcAft>
                <a:spcPts val="0"/>
              </a:spcAft>
              <a:buClr>
                <a:srgbClr val="000000"/>
              </a:buClr>
              <a:buSzPts val="1800"/>
              <a:buFont typeface="Arial"/>
              <a:buNone/>
              <a:defRPr sz="1600" b="1" i="0" u="none" strike="noStrike" cap="none">
                <a:solidFill>
                  <a:srgbClr val="000000"/>
                </a:solidFill>
                <a:latin typeface="Arial"/>
                <a:ea typeface="Arial"/>
                <a:cs typeface="Arial"/>
                <a:sym typeface="Arial"/>
              </a:defRPr>
            </a:lvl8pPr>
            <a:lvl9pPr marL="4114800" marR="0" lvl="8" indent="-228600" algn="l" rtl="0">
              <a:lnSpc>
                <a:spcPct val="90000"/>
              </a:lnSpc>
              <a:spcBef>
                <a:spcPts val="500"/>
              </a:spcBef>
              <a:spcAft>
                <a:spcPts val="0"/>
              </a:spcAft>
              <a:buClr>
                <a:srgbClr val="000000"/>
              </a:buClr>
              <a:buSzPts val="1800"/>
              <a:buFont typeface="Arial"/>
              <a:buNone/>
              <a:defRPr sz="1600" b="1" i="0" u="none" strike="noStrike" cap="none">
                <a:solidFill>
                  <a:srgbClr val="000000"/>
                </a:solidFill>
                <a:latin typeface="Arial"/>
                <a:ea typeface="Arial"/>
                <a:cs typeface="Arial"/>
                <a:sym typeface="Arial"/>
              </a:defRPr>
            </a:lvl9pPr>
          </a:lstStyle>
          <a:p>
            <a:endParaRPr/>
          </a:p>
        </p:txBody>
      </p:sp>
      <p:sp>
        <p:nvSpPr>
          <p:cNvPr id="153" name="Google Shape;153;p25"/>
          <p:cNvSpPr txBox="1">
            <a:spLocks noGrp="1"/>
          </p:cNvSpPr>
          <p:nvPr>
            <p:ph type="body" idx="4"/>
          </p:nvPr>
        </p:nvSpPr>
        <p:spPr>
          <a:xfrm>
            <a:off x="4645026" y="2174875"/>
            <a:ext cx="4041600" cy="39513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rgbClr val="000000"/>
              </a:buClr>
              <a:buSzPts val="2400"/>
              <a:buFont typeface="Arial"/>
              <a:buChar char="•"/>
              <a:defRPr sz="2400" b="0" i="0" u="none" strike="noStrike" cap="none">
                <a:solidFill>
                  <a:srgbClr val="000000"/>
                </a:solidFill>
                <a:latin typeface="Arial"/>
                <a:ea typeface="Arial"/>
                <a:cs typeface="Arial"/>
                <a:sym typeface="Arial"/>
              </a:defRPr>
            </a:lvl1pPr>
            <a:lvl2pPr marL="914400" marR="0" lvl="1" indent="-355600" algn="l" rtl="0">
              <a:lnSpc>
                <a:spcPct val="90000"/>
              </a:lnSpc>
              <a:spcBef>
                <a:spcPts val="5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2pPr>
            <a:lvl3pPr marL="1371600" marR="0" lvl="2" indent="-330200" algn="l" rtl="0">
              <a:lnSpc>
                <a:spcPct val="90000"/>
              </a:lnSpc>
              <a:spcBef>
                <a:spcPts val="500"/>
              </a:spcBef>
              <a:spcAft>
                <a:spcPts val="0"/>
              </a:spcAft>
              <a:buClr>
                <a:srgbClr val="000000"/>
              </a:buClr>
              <a:buSzPts val="1600"/>
              <a:buFont typeface="Arial"/>
              <a:buChar char="•"/>
              <a:defRPr sz="1800" b="0" i="0" u="none" strike="noStrike" cap="none">
                <a:solidFill>
                  <a:srgbClr val="000000"/>
                </a:solidFill>
                <a:latin typeface="Arial"/>
                <a:ea typeface="Arial"/>
                <a:cs typeface="Arial"/>
                <a:sym typeface="Arial"/>
              </a:defRPr>
            </a:lvl3pPr>
            <a:lvl4pPr marL="1828800" marR="0" lvl="3" indent="-304800" algn="l" rtl="0">
              <a:lnSpc>
                <a:spcPct val="90000"/>
              </a:lnSpc>
              <a:spcBef>
                <a:spcPts val="500"/>
              </a:spcBef>
              <a:spcAft>
                <a:spcPts val="0"/>
              </a:spcAft>
              <a:buClr>
                <a:srgbClr val="000000"/>
              </a:buClr>
              <a:buSzPts val="1200"/>
              <a:buFont typeface="Arial"/>
              <a:buChar char="•"/>
              <a:defRPr sz="1600" b="0" i="0" u="none" strike="noStrike" cap="none">
                <a:solidFill>
                  <a:srgbClr val="000000"/>
                </a:solidFill>
                <a:latin typeface="Arial"/>
                <a:ea typeface="Arial"/>
                <a:cs typeface="Arial"/>
                <a:sym typeface="Arial"/>
              </a:defRPr>
            </a:lvl4pPr>
            <a:lvl5pPr marL="2286000" marR="0" lvl="4" indent="-381000" algn="l" rtl="0">
              <a:lnSpc>
                <a:spcPct val="90000"/>
              </a:lnSpc>
              <a:spcBef>
                <a:spcPts val="500"/>
              </a:spcBef>
              <a:spcAft>
                <a:spcPts val="0"/>
              </a:spcAft>
              <a:buClr>
                <a:srgbClr val="000000"/>
              </a:buClr>
              <a:buSzPts val="2400"/>
              <a:buFont typeface="Arial"/>
              <a:buChar char="•"/>
              <a:defRPr sz="1600" b="0" i="0" u="none" strike="noStrike" cap="none">
                <a:solidFill>
                  <a:srgbClr val="000000"/>
                </a:solidFill>
                <a:latin typeface="Arial"/>
                <a:ea typeface="Arial"/>
                <a:cs typeface="Arial"/>
                <a:sym typeface="Arial"/>
              </a:defRPr>
            </a:lvl5pPr>
            <a:lvl6pPr marL="2743200" marR="0" lvl="5" indent="-342900" algn="l" rtl="0">
              <a:lnSpc>
                <a:spcPct val="90000"/>
              </a:lnSpc>
              <a:spcBef>
                <a:spcPts val="500"/>
              </a:spcBef>
              <a:spcAft>
                <a:spcPts val="0"/>
              </a:spcAft>
              <a:buClr>
                <a:srgbClr val="000000"/>
              </a:buClr>
              <a:buSzPts val="1800"/>
              <a:buFont typeface="Arial"/>
              <a:buChar char="•"/>
              <a:defRPr sz="1600" b="0" i="0" u="none" strike="noStrike" cap="none">
                <a:solidFill>
                  <a:srgbClr val="000000"/>
                </a:solidFill>
                <a:latin typeface="Arial"/>
                <a:ea typeface="Arial"/>
                <a:cs typeface="Arial"/>
                <a:sym typeface="Arial"/>
              </a:defRPr>
            </a:lvl6pPr>
            <a:lvl7pPr marL="3200400" marR="0" lvl="6" indent="-342900" algn="l" rtl="0">
              <a:lnSpc>
                <a:spcPct val="90000"/>
              </a:lnSpc>
              <a:spcBef>
                <a:spcPts val="500"/>
              </a:spcBef>
              <a:spcAft>
                <a:spcPts val="0"/>
              </a:spcAft>
              <a:buClr>
                <a:srgbClr val="000000"/>
              </a:buClr>
              <a:buSzPts val="1800"/>
              <a:buFont typeface="Arial"/>
              <a:buChar char="•"/>
              <a:defRPr sz="1600" b="0" i="0" u="none" strike="noStrike" cap="none">
                <a:solidFill>
                  <a:srgbClr val="000000"/>
                </a:solidFill>
                <a:latin typeface="Arial"/>
                <a:ea typeface="Arial"/>
                <a:cs typeface="Arial"/>
                <a:sym typeface="Arial"/>
              </a:defRPr>
            </a:lvl7pPr>
            <a:lvl8pPr marL="3657600" marR="0" lvl="7" indent="-342900" algn="l" rtl="0">
              <a:lnSpc>
                <a:spcPct val="90000"/>
              </a:lnSpc>
              <a:spcBef>
                <a:spcPts val="500"/>
              </a:spcBef>
              <a:spcAft>
                <a:spcPts val="0"/>
              </a:spcAft>
              <a:buClr>
                <a:srgbClr val="000000"/>
              </a:buClr>
              <a:buSzPts val="1800"/>
              <a:buFont typeface="Arial"/>
              <a:buChar char="•"/>
              <a:defRPr sz="1600" b="0" i="0" u="none" strike="noStrike" cap="none">
                <a:solidFill>
                  <a:srgbClr val="000000"/>
                </a:solidFill>
                <a:latin typeface="Arial"/>
                <a:ea typeface="Arial"/>
                <a:cs typeface="Arial"/>
                <a:sym typeface="Arial"/>
              </a:defRPr>
            </a:lvl8pPr>
            <a:lvl9pPr marL="4114800" marR="0" lvl="8" indent="-342900" algn="l" rtl="0">
              <a:lnSpc>
                <a:spcPct val="90000"/>
              </a:lnSpc>
              <a:spcBef>
                <a:spcPts val="500"/>
              </a:spcBef>
              <a:spcAft>
                <a:spcPts val="0"/>
              </a:spcAft>
              <a:buClr>
                <a:srgbClr val="000000"/>
              </a:buClr>
              <a:buSzPts val="1800"/>
              <a:buFont typeface="Arial"/>
              <a:buChar char="•"/>
              <a:defRPr sz="1600" b="0" i="0" u="none" strike="noStrike" cap="none">
                <a:solidFill>
                  <a:srgbClr val="000000"/>
                </a:solidFill>
                <a:latin typeface="Arial"/>
                <a:ea typeface="Arial"/>
                <a:cs typeface="Arial"/>
                <a:sym typeface="Arial"/>
              </a:defRPr>
            </a:lvl9pPr>
          </a:lstStyle>
          <a:p>
            <a:endParaRPr/>
          </a:p>
        </p:txBody>
      </p:sp>
      <p:sp>
        <p:nvSpPr>
          <p:cNvPr id="154" name="Google Shape;154;p25"/>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55" name="Google Shape;155;p25"/>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56" name="Google Shape;156;p25"/>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_Title and Content 1">
  <p:cSld name="OBJECT_7">
    <p:spTree>
      <p:nvGrpSpPr>
        <p:cNvPr id="1" name="Shape 157"/>
        <p:cNvGrpSpPr/>
        <p:nvPr/>
      </p:nvGrpSpPr>
      <p:grpSpPr>
        <a:xfrm>
          <a:off x="0" y="0"/>
          <a:ext cx="0" cy="0"/>
          <a:chOff x="0" y="0"/>
          <a:chExt cx="0" cy="0"/>
        </a:xfrm>
      </p:grpSpPr>
      <p:sp>
        <p:nvSpPr>
          <p:cNvPr id="158" name="Google Shape;158;p26"/>
          <p:cNvSpPr txBox="1">
            <a:spLocks noGrp="1"/>
          </p:cNvSpPr>
          <p:nvPr>
            <p:ph type="title"/>
          </p:nvPr>
        </p:nvSpPr>
        <p:spPr>
          <a:xfrm>
            <a:off x="685800" y="347472"/>
            <a:ext cx="8229600" cy="6492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000000"/>
              </a:buClr>
              <a:buSzPts val="36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59" name="Google Shape;159;p26"/>
          <p:cNvSpPr txBox="1">
            <a:spLocks noGrp="1"/>
          </p:cNvSpPr>
          <p:nvPr>
            <p:ph type="body" idx="1"/>
          </p:nvPr>
        </p:nvSpPr>
        <p:spPr>
          <a:xfrm>
            <a:off x="685799" y="1143000"/>
            <a:ext cx="8229600" cy="53949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rgbClr val="000000"/>
              </a:buClr>
              <a:buSzPts val="2400"/>
              <a:buFont typeface="Arial"/>
              <a:buChar char="•"/>
              <a:defRPr sz="1400" b="0" i="0" u="none" strike="noStrike" cap="none">
                <a:solidFill>
                  <a:srgbClr val="000000"/>
                </a:solidFill>
                <a:latin typeface="Arial"/>
                <a:ea typeface="Arial"/>
                <a:cs typeface="Arial"/>
                <a:sym typeface="Arial"/>
              </a:defRPr>
            </a:lvl1pPr>
            <a:lvl2pPr marL="914400" marR="0" lvl="1" indent="-355600" algn="l" rtl="0">
              <a:lnSpc>
                <a:spcPct val="90000"/>
              </a:lnSpc>
              <a:spcBef>
                <a:spcPts val="500"/>
              </a:spcBef>
              <a:spcAft>
                <a:spcPts val="0"/>
              </a:spcAft>
              <a:buClr>
                <a:srgbClr val="000000"/>
              </a:buClr>
              <a:buSzPts val="2000"/>
              <a:buFont typeface="Arial"/>
              <a:buChar char="•"/>
              <a:defRPr sz="1400" b="0" i="0" u="none" strike="noStrike" cap="none">
                <a:solidFill>
                  <a:srgbClr val="000000"/>
                </a:solidFill>
                <a:latin typeface="Arial"/>
                <a:ea typeface="Arial"/>
                <a:cs typeface="Arial"/>
                <a:sym typeface="Arial"/>
              </a:defRPr>
            </a:lvl2pPr>
            <a:lvl3pPr marL="1371600" marR="0" lvl="2" indent="-330200" algn="l" rtl="0">
              <a:lnSpc>
                <a:spcPct val="90000"/>
              </a:lnSpc>
              <a:spcBef>
                <a:spcPts val="500"/>
              </a:spcBef>
              <a:spcAft>
                <a:spcPts val="0"/>
              </a:spcAft>
              <a:buClr>
                <a:srgbClr val="000000"/>
              </a:buClr>
              <a:buSzPts val="1600"/>
              <a:buFont typeface="Arial"/>
              <a:buChar char="•"/>
              <a:defRPr sz="1400" b="0" i="0" u="none" strike="noStrike" cap="none">
                <a:solidFill>
                  <a:srgbClr val="000000"/>
                </a:solidFill>
                <a:latin typeface="Arial"/>
                <a:ea typeface="Arial"/>
                <a:cs typeface="Arial"/>
                <a:sym typeface="Arial"/>
              </a:defRPr>
            </a:lvl3pPr>
            <a:lvl4pPr marL="1828800" marR="0" lvl="3" indent="-304800" algn="l" rtl="0">
              <a:lnSpc>
                <a:spcPct val="90000"/>
              </a:lnSpc>
              <a:spcBef>
                <a:spcPts val="500"/>
              </a:spcBef>
              <a:spcAft>
                <a:spcPts val="0"/>
              </a:spcAft>
              <a:buClr>
                <a:srgbClr val="000000"/>
              </a:buClr>
              <a:buSzPts val="1200"/>
              <a:buFont typeface="Arial"/>
              <a:buChar char="•"/>
              <a:defRPr sz="1400" b="0" i="0" u="none" strike="noStrike" cap="none">
                <a:solidFill>
                  <a:srgbClr val="000000"/>
                </a:solidFill>
                <a:latin typeface="Arial"/>
                <a:ea typeface="Arial"/>
                <a:cs typeface="Arial"/>
                <a:sym typeface="Arial"/>
              </a:defRPr>
            </a:lvl4pPr>
            <a:lvl5pPr marL="2286000" marR="0" lvl="4" indent="-381000" algn="l" rtl="0">
              <a:lnSpc>
                <a:spcPct val="90000"/>
              </a:lnSpc>
              <a:spcBef>
                <a:spcPts val="500"/>
              </a:spcBef>
              <a:spcAft>
                <a:spcPts val="0"/>
              </a:spcAft>
              <a:buClr>
                <a:srgbClr val="000000"/>
              </a:buClr>
              <a:buSzPts val="2400"/>
              <a:buFont typeface="Arial"/>
              <a:buChar char="•"/>
              <a:defRPr sz="1400" b="0" i="0" u="none" strike="noStrike" cap="none">
                <a:solidFill>
                  <a:srgbClr val="000000"/>
                </a:solidFill>
                <a:latin typeface="Arial"/>
                <a:ea typeface="Arial"/>
                <a:cs typeface="Arial"/>
                <a:sym typeface="Arial"/>
              </a:defRPr>
            </a:lvl5pPr>
            <a:lvl6pPr marL="2743200" marR="0" lvl="5" indent="-342900" algn="l" rtl="0">
              <a:lnSpc>
                <a:spcPct val="90000"/>
              </a:lnSpc>
              <a:spcBef>
                <a:spcPts val="500"/>
              </a:spcBef>
              <a:spcAft>
                <a:spcPts val="0"/>
              </a:spcAft>
              <a:buClr>
                <a:srgbClr val="000000"/>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500"/>
              </a:spcBef>
              <a:spcAft>
                <a:spcPts val="0"/>
              </a:spcAft>
              <a:buClr>
                <a:srgbClr val="000000"/>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500"/>
              </a:spcBef>
              <a:spcAft>
                <a:spcPts val="0"/>
              </a:spcAft>
              <a:buClr>
                <a:srgbClr val="000000"/>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500"/>
              </a:spcBef>
              <a:spcAft>
                <a:spcPts val="0"/>
              </a:spcAft>
              <a:buClr>
                <a:srgbClr val="000000"/>
              </a:buClr>
              <a:buSzPts val="18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160" name="Google Shape;160;p26"/>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61" name="Google Shape;161;p26"/>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62" name="Google Shape;162;p26"/>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ustom Layout 4">
  <p:cSld name="CUSTOM_4">
    <p:bg>
      <p:bgPr>
        <a:blipFill>
          <a:blip r:embed="rId2">
            <a:alphaModFix/>
          </a:blip>
          <a:stretch>
            <a:fillRect/>
          </a:stretch>
        </a:blipFill>
        <a:effectLst/>
      </p:bgPr>
    </p:bg>
    <p:spTree>
      <p:nvGrpSpPr>
        <p:cNvPr id="1" name="Shape 163"/>
        <p:cNvGrpSpPr/>
        <p:nvPr/>
      </p:nvGrpSpPr>
      <p:grpSpPr>
        <a:xfrm>
          <a:off x="0" y="0"/>
          <a:ext cx="0" cy="0"/>
          <a:chOff x="0" y="0"/>
          <a:chExt cx="0" cy="0"/>
        </a:xfrm>
      </p:grpSpPr>
      <p:sp>
        <p:nvSpPr>
          <p:cNvPr id="164" name="Google Shape;164;p27"/>
          <p:cNvSpPr txBox="1">
            <a:spLocks noGrp="1"/>
          </p:cNvSpPr>
          <p:nvPr>
            <p:ph type="sldNum" idx="12"/>
          </p:nvPr>
        </p:nvSpPr>
        <p:spPr>
          <a:xfrm>
            <a:off x="8556775" y="6173700"/>
            <a:ext cx="587100" cy="6843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1pPr>
            <a:lvl2pPr marL="0" marR="0" lvl="1" indent="0" algn="ct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2pPr>
            <a:lvl3pPr marL="0" marR="0" lvl="2" indent="0" algn="ct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3pPr>
            <a:lvl4pPr marL="0" marR="0" lvl="3" indent="0" algn="ct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4pPr>
            <a:lvl5pPr marL="0" marR="0" lvl="4" indent="0" algn="ct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5pPr>
            <a:lvl6pPr marL="0" marR="0" lvl="5" indent="0" algn="ct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6pPr>
            <a:lvl7pPr marL="0" marR="0" lvl="6" indent="0" algn="ct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7pPr>
            <a:lvl8pPr marL="0" marR="0" lvl="7" indent="0" algn="ct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8pPr>
            <a:lvl9pPr marL="0" marR="0" lvl="8" indent="0" algn="ctr">
              <a:lnSpc>
                <a:spcPct val="100000"/>
              </a:lnSpc>
              <a:spcBef>
                <a:spcPts val="0"/>
              </a:spcBef>
              <a:spcAft>
                <a:spcPts val="0"/>
              </a:spcAft>
              <a:buClr>
                <a:srgbClr val="000000"/>
              </a:buClr>
              <a:buSzPts val="1000"/>
              <a:buFont typeface="Arial"/>
              <a:buNone/>
              <a:defRPr sz="1000" b="1" i="0" u="none" strike="noStrike" cap="none">
                <a:solidFill>
                  <a:schemeClr val="lt1"/>
                </a:solidFill>
                <a:latin typeface="Montserrat"/>
                <a:ea typeface="Montserrat"/>
                <a:cs typeface="Montserrat"/>
                <a:sym typeface="Montserrat"/>
              </a:defRPr>
            </a:lvl9pPr>
          </a:lstStyle>
          <a:p>
            <a:pPr marL="0" lvl="0" indent="0" algn="ctr" rtl="0">
              <a:spcBef>
                <a:spcPts val="0"/>
              </a:spcBef>
              <a:spcAft>
                <a:spcPts val="0"/>
              </a:spcAft>
              <a:buNone/>
            </a:pPr>
            <a:fld id="{00000000-1234-1234-1234-123412341234}" type="slidenum">
              <a:rPr lang="es-CO"/>
              <a:t>‹#›</a:t>
            </a:fld>
            <a:endParaRPr/>
          </a:p>
        </p:txBody>
      </p:sp>
      <p:sp>
        <p:nvSpPr>
          <p:cNvPr id="165" name="Google Shape;165;p27"/>
          <p:cNvSpPr txBox="1"/>
          <p:nvPr/>
        </p:nvSpPr>
        <p:spPr>
          <a:xfrm>
            <a:off x="254525" y="6249100"/>
            <a:ext cx="4078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CO" sz="1400" b="0" i="0" u="none" strike="noStrike" cap="none">
                <a:solidFill>
                  <a:schemeClr val="lt1"/>
                </a:solidFill>
                <a:latin typeface="Montserrat"/>
                <a:ea typeface="Montserrat"/>
                <a:cs typeface="Montserrat"/>
                <a:sym typeface="Montserrat"/>
              </a:rPr>
              <a:t>CHARLOTTE-MECKLENBURG SCHOOLS</a:t>
            </a:r>
            <a:endParaRPr sz="1400" b="0" i="0" u="none" strike="noStrike" cap="none">
              <a:solidFill>
                <a:schemeClr val="lt1"/>
              </a:solidFill>
              <a:latin typeface="Montserrat"/>
              <a:ea typeface="Montserrat"/>
              <a:cs typeface="Montserrat"/>
              <a:sym typeface="Montserrat"/>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1" type="title">
  <p:cSld name="TITLE">
    <p:bg>
      <p:bgPr>
        <a:blipFill>
          <a:blip r:embed="rId2">
            <a:alphaModFix/>
          </a:blip>
          <a:stretch>
            <a:fillRect/>
          </a:stretch>
        </a:blipFill>
        <a:effectLst/>
      </p:bgPr>
    </p:bg>
    <p:spTree>
      <p:nvGrpSpPr>
        <p:cNvPr id="1" name="Shape 166"/>
        <p:cNvGrpSpPr/>
        <p:nvPr/>
      </p:nvGrpSpPr>
      <p:grpSpPr>
        <a:xfrm>
          <a:off x="0" y="0"/>
          <a:ext cx="0" cy="0"/>
          <a:chOff x="0" y="0"/>
          <a:chExt cx="0" cy="0"/>
        </a:xfrm>
      </p:grpSpPr>
      <p:pic>
        <p:nvPicPr>
          <p:cNvPr id="167" name="Google Shape;167;p28"/>
          <p:cNvPicPr preferRelativeResize="0"/>
          <p:nvPr/>
        </p:nvPicPr>
        <p:blipFill rotWithShape="1">
          <a:blip r:embed="rId3">
            <a:alphaModFix/>
          </a:blip>
          <a:srcRect/>
          <a:stretch/>
        </p:blipFill>
        <p:spPr>
          <a:xfrm>
            <a:off x="7733325" y="5991733"/>
            <a:ext cx="1202550" cy="573425"/>
          </a:xfrm>
          <a:prstGeom prst="rect">
            <a:avLst/>
          </a:prstGeom>
          <a:noFill/>
          <a:ln>
            <a:noFill/>
          </a:ln>
        </p:spPr>
      </p:pic>
      <p:sp>
        <p:nvSpPr>
          <p:cNvPr id="168" name="Google Shape;168;p28"/>
          <p:cNvSpPr txBox="1">
            <a:spLocks noGrp="1"/>
          </p:cNvSpPr>
          <p:nvPr>
            <p:ph type="sldNum" idx="12"/>
          </p:nvPr>
        </p:nvSpPr>
        <p:spPr>
          <a:xfrm>
            <a:off x="8556784" y="6333134"/>
            <a:ext cx="548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p:cSld name="TITLE_2">
    <p:spTree>
      <p:nvGrpSpPr>
        <p:cNvPr id="1" name="Shape 169"/>
        <p:cNvGrpSpPr/>
        <p:nvPr/>
      </p:nvGrpSpPr>
      <p:grpSpPr>
        <a:xfrm>
          <a:off x="0" y="0"/>
          <a:ext cx="0" cy="0"/>
          <a:chOff x="0" y="0"/>
          <a:chExt cx="0" cy="0"/>
        </a:xfrm>
      </p:grpSpPr>
      <p:sp>
        <p:nvSpPr>
          <p:cNvPr id="170" name="Google Shape;170;p29"/>
          <p:cNvSpPr txBox="1">
            <a:spLocks noGrp="1"/>
          </p:cNvSpPr>
          <p:nvPr>
            <p:ph type="ctrTitle"/>
          </p:nvPr>
        </p:nvSpPr>
        <p:spPr>
          <a:xfrm>
            <a:off x="996630" y="2671851"/>
            <a:ext cx="4523700" cy="15465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9pPr>
          </a:lstStyle>
          <a:p>
            <a:endParaRPr/>
          </a:p>
        </p:txBody>
      </p:sp>
      <p:cxnSp>
        <p:nvCxnSpPr>
          <p:cNvPr id="171" name="Google Shape;171;p29"/>
          <p:cNvCxnSpPr/>
          <p:nvPr/>
        </p:nvCxnSpPr>
        <p:spPr>
          <a:xfrm>
            <a:off x="-6025" y="4902016"/>
            <a:ext cx="9162000" cy="0"/>
          </a:xfrm>
          <a:prstGeom prst="straightConnector1">
            <a:avLst/>
          </a:prstGeom>
          <a:noFill/>
          <a:ln w="9525" cap="flat" cmpd="sng">
            <a:solidFill>
              <a:srgbClr val="000000"/>
            </a:solidFill>
            <a:prstDash val="solid"/>
            <a:round/>
            <a:headEnd type="none" w="sm" len="sm"/>
            <a:tailEnd type="none" w="sm" len="sm"/>
          </a:ln>
        </p:spPr>
      </p:cxnSp>
      <p:sp>
        <p:nvSpPr>
          <p:cNvPr id="172" name="Google Shape;172;p29"/>
          <p:cNvSpPr/>
          <p:nvPr/>
        </p:nvSpPr>
        <p:spPr>
          <a:xfrm>
            <a:off x="1117950" y="4524000"/>
            <a:ext cx="567000" cy="7560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73" name="Google Shape;173;p29"/>
          <p:cNvGrpSpPr/>
          <p:nvPr/>
        </p:nvGrpSpPr>
        <p:grpSpPr>
          <a:xfrm>
            <a:off x="1183936" y="4686479"/>
            <a:ext cx="435022" cy="431273"/>
            <a:chOff x="5247525" y="3007275"/>
            <a:chExt cx="517575" cy="384825"/>
          </a:xfrm>
        </p:grpSpPr>
        <p:sp>
          <p:nvSpPr>
            <p:cNvPr id="174" name="Google Shape;174;p29"/>
            <p:cNvSpPr/>
            <p:nvPr/>
          </p:nvSpPr>
          <p:spPr>
            <a:xfrm>
              <a:off x="5247525" y="3007275"/>
              <a:ext cx="348900" cy="348900"/>
            </a:xfrm>
            <a:custGeom>
              <a:avLst/>
              <a:gdLst/>
              <a:ahLst/>
              <a:cxnLst/>
              <a:rect l="l" t="t" r="r" b="b"/>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p:txBody>
        </p:sp>
        <p:sp>
          <p:nvSpPr>
            <p:cNvPr id="175" name="Google Shape;175;p29"/>
            <p:cNvSpPr/>
            <p:nvPr/>
          </p:nvSpPr>
          <p:spPr>
            <a:xfrm>
              <a:off x="5566575" y="3193575"/>
              <a:ext cx="198525" cy="198525"/>
            </a:xfrm>
            <a:custGeom>
              <a:avLst/>
              <a:gdLst/>
              <a:ahLst/>
              <a:cxnLst/>
              <a:rect l="l" t="t" r="r" b="b"/>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p:txBody>
        </p:sp>
      </p:grpSp>
      <p:sp>
        <p:nvSpPr>
          <p:cNvPr id="176" name="Google Shape;176;p29"/>
          <p:cNvSpPr txBox="1">
            <a:spLocks noGrp="1"/>
          </p:cNvSpPr>
          <p:nvPr>
            <p:ph type="sldNum" idx="12"/>
          </p:nvPr>
        </p:nvSpPr>
        <p:spPr>
          <a:xfrm>
            <a:off x="8556784" y="6333134"/>
            <a:ext cx="548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 1 column">
  <p:cSld name="TITLE_AND_BODY_1">
    <p:spTree>
      <p:nvGrpSpPr>
        <p:cNvPr id="1" name="Shape 177"/>
        <p:cNvGrpSpPr/>
        <p:nvPr/>
      </p:nvGrpSpPr>
      <p:grpSpPr>
        <a:xfrm>
          <a:off x="0" y="0"/>
          <a:ext cx="0" cy="0"/>
          <a:chOff x="0" y="0"/>
          <a:chExt cx="0" cy="0"/>
        </a:xfrm>
      </p:grpSpPr>
      <p:sp>
        <p:nvSpPr>
          <p:cNvPr id="178" name="Google Shape;178;p30"/>
          <p:cNvSpPr txBox="1">
            <a:spLocks noGrp="1"/>
          </p:cNvSpPr>
          <p:nvPr>
            <p:ph type="body" idx="1"/>
          </p:nvPr>
        </p:nvSpPr>
        <p:spPr>
          <a:xfrm>
            <a:off x="914250" y="1342500"/>
            <a:ext cx="7755300" cy="4149600"/>
          </a:xfrm>
          <a:prstGeom prst="rect">
            <a:avLst/>
          </a:prstGeom>
          <a:noFill/>
          <a:ln>
            <a:noFill/>
          </a:ln>
        </p:spPr>
        <p:txBody>
          <a:bodyPr spcFirstLastPara="1" wrap="square" lIns="91425" tIns="91425" rIns="91425" bIns="91425" anchor="t" anchorCtr="0">
            <a:noAutofit/>
          </a:bodyPr>
          <a:lstStyle>
            <a:lvl1pPr marL="457200" marR="0" lvl="0" indent="-381000" algn="l" rtl="0">
              <a:lnSpc>
                <a:spcPct val="100000"/>
              </a:lnSpc>
              <a:spcBef>
                <a:spcPts val="600"/>
              </a:spcBef>
              <a:spcAft>
                <a:spcPts val="0"/>
              </a:spcAft>
              <a:buClr>
                <a:srgbClr val="FFCD00"/>
              </a:buClr>
              <a:buSzPts val="2400"/>
              <a:buFont typeface="Quattrocento Sans"/>
              <a:buChar char="◉"/>
              <a:defRPr sz="2400" b="0" i="0" u="none" strike="noStrike" cap="none">
                <a:solidFill>
                  <a:srgbClr val="000000"/>
                </a:solidFill>
                <a:latin typeface="Quattrocento Sans"/>
                <a:ea typeface="Quattrocento Sans"/>
                <a:cs typeface="Quattrocento Sans"/>
                <a:sym typeface="Quattrocento Sans"/>
              </a:defRPr>
            </a:lvl1pPr>
            <a:lvl2pPr marL="914400" marR="0" lvl="1" indent="-355600" algn="l" rtl="0">
              <a:lnSpc>
                <a:spcPct val="100000"/>
              </a:lnSpc>
              <a:spcBef>
                <a:spcPts val="0"/>
              </a:spcBef>
              <a:spcAft>
                <a:spcPts val="0"/>
              </a:spcAft>
              <a:buClr>
                <a:srgbClr val="FFCD00"/>
              </a:buClr>
              <a:buSzPts val="2000"/>
              <a:buFont typeface="Quattrocento Sans"/>
              <a:buChar char="○"/>
              <a:defRPr sz="2000" b="0" i="0" u="none" strike="noStrike" cap="none">
                <a:solidFill>
                  <a:srgbClr val="000000"/>
                </a:solidFill>
                <a:latin typeface="Quattrocento Sans"/>
                <a:ea typeface="Quattrocento Sans"/>
                <a:cs typeface="Quattrocento Sans"/>
                <a:sym typeface="Quattrocento Sans"/>
              </a:defRPr>
            </a:lvl2pPr>
            <a:lvl3pPr marL="1371600" marR="0" lvl="2" indent="-355600" algn="l" rtl="0">
              <a:lnSpc>
                <a:spcPct val="100000"/>
              </a:lnSpc>
              <a:spcBef>
                <a:spcPts val="0"/>
              </a:spcBef>
              <a:spcAft>
                <a:spcPts val="0"/>
              </a:spcAft>
              <a:buClr>
                <a:srgbClr val="FFCD00"/>
              </a:buClr>
              <a:buSzPts val="2000"/>
              <a:buFont typeface="Quattrocento Sans"/>
              <a:buChar char="■"/>
              <a:defRPr sz="2000" b="0" i="0" u="none" strike="noStrike" cap="none">
                <a:solidFill>
                  <a:srgbClr val="000000"/>
                </a:solidFill>
                <a:latin typeface="Quattrocento Sans"/>
                <a:ea typeface="Quattrocento Sans"/>
                <a:cs typeface="Quattrocento Sans"/>
                <a:sym typeface="Quattrocento Sans"/>
              </a:defRPr>
            </a:lvl3pPr>
            <a:lvl4pPr marL="1828800" marR="0" lvl="3" indent="-342900" algn="l" rtl="0">
              <a:lnSpc>
                <a:spcPct val="100000"/>
              </a:lnSpc>
              <a:spcBef>
                <a:spcPts val="0"/>
              </a:spcBef>
              <a:spcAft>
                <a:spcPts val="0"/>
              </a:spcAft>
              <a:buClr>
                <a:srgbClr val="FFCD00"/>
              </a:buClr>
              <a:buSzPts val="1800"/>
              <a:buFont typeface="Quattrocento Sans"/>
              <a:buChar char="●"/>
              <a:defRPr sz="1800" b="0" i="0" u="none" strike="noStrike" cap="none">
                <a:solidFill>
                  <a:srgbClr val="000000"/>
                </a:solidFill>
                <a:latin typeface="Quattrocento Sans"/>
                <a:ea typeface="Quattrocento Sans"/>
                <a:cs typeface="Quattrocento Sans"/>
                <a:sym typeface="Quattrocento Sans"/>
              </a:defRPr>
            </a:lvl4pPr>
            <a:lvl5pPr marL="2286000" marR="0" lvl="4" indent="-342900" algn="l" rtl="0">
              <a:lnSpc>
                <a:spcPct val="100000"/>
              </a:lnSpc>
              <a:spcBef>
                <a:spcPts val="0"/>
              </a:spcBef>
              <a:spcAft>
                <a:spcPts val="0"/>
              </a:spcAft>
              <a:buClr>
                <a:srgbClr val="FFCD00"/>
              </a:buClr>
              <a:buSzPts val="1800"/>
              <a:buFont typeface="Quattrocento Sans"/>
              <a:buChar char="○"/>
              <a:defRPr sz="1800" b="0" i="0" u="none" strike="noStrike" cap="none">
                <a:solidFill>
                  <a:srgbClr val="000000"/>
                </a:solidFill>
                <a:latin typeface="Quattrocento Sans"/>
                <a:ea typeface="Quattrocento Sans"/>
                <a:cs typeface="Quattrocento Sans"/>
                <a:sym typeface="Quattrocento Sans"/>
              </a:defRPr>
            </a:lvl5pPr>
            <a:lvl6pPr marL="2743200" marR="0" lvl="5" indent="-342900" algn="l" rtl="0">
              <a:lnSpc>
                <a:spcPct val="100000"/>
              </a:lnSpc>
              <a:spcBef>
                <a:spcPts val="0"/>
              </a:spcBef>
              <a:spcAft>
                <a:spcPts val="0"/>
              </a:spcAft>
              <a:buClr>
                <a:srgbClr val="FFCD00"/>
              </a:buClr>
              <a:buSzPts val="1800"/>
              <a:buFont typeface="Quattrocento Sans"/>
              <a:buChar char="■"/>
              <a:defRPr sz="1800" b="0" i="0" u="none" strike="noStrike" cap="none">
                <a:solidFill>
                  <a:srgbClr val="000000"/>
                </a:solidFill>
                <a:latin typeface="Quattrocento Sans"/>
                <a:ea typeface="Quattrocento Sans"/>
                <a:cs typeface="Quattrocento Sans"/>
                <a:sym typeface="Quattrocento Sans"/>
              </a:defRPr>
            </a:lvl6pPr>
            <a:lvl7pPr marL="3200400" marR="0" lvl="6" indent="-342900" algn="l" rtl="0">
              <a:lnSpc>
                <a:spcPct val="100000"/>
              </a:lnSpc>
              <a:spcBef>
                <a:spcPts val="0"/>
              </a:spcBef>
              <a:spcAft>
                <a:spcPts val="0"/>
              </a:spcAft>
              <a:buClr>
                <a:srgbClr val="FFCD00"/>
              </a:buClr>
              <a:buSzPts val="1800"/>
              <a:buFont typeface="Quattrocento Sans"/>
              <a:buChar char="●"/>
              <a:defRPr sz="1800" b="0" i="0" u="none" strike="noStrike" cap="none">
                <a:solidFill>
                  <a:srgbClr val="000000"/>
                </a:solidFill>
                <a:latin typeface="Quattrocento Sans"/>
                <a:ea typeface="Quattrocento Sans"/>
                <a:cs typeface="Quattrocento Sans"/>
                <a:sym typeface="Quattrocento Sans"/>
              </a:defRPr>
            </a:lvl7pPr>
            <a:lvl8pPr marL="3657600" marR="0" lvl="7" indent="-342900" algn="l" rtl="0">
              <a:lnSpc>
                <a:spcPct val="100000"/>
              </a:lnSpc>
              <a:spcBef>
                <a:spcPts val="0"/>
              </a:spcBef>
              <a:spcAft>
                <a:spcPts val="0"/>
              </a:spcAft>
              <a:buClr>
                <a:srgbClr val="FFCD00"/>
              </a:buClr>
              <a:buSzPts val="1800"/>
              <a:buFont typeface="Quattrocento Sans"/>
              <a:buChar char="○"/>
              <a:defRPr sz="1800" b="0" i="0" u="none" strike="noStrike" cap="none">
                <a:solidFill>
                  <a:srgbClr val="000000"/>
                </a:solidFill>
                <a:latin typeface="Quattrocento Sans"/>
                <a:ea typeface="Quattrocento Sans"/>
                <a:cs typeface="Quattrocento Sans"/>
                <a:sym typeface="Quattrocento Sans"/>
              </a:defRPr>
            </a:lvl8pPr>
            <a:lvl9pPr marL="4114800" marR="0" lvl="8" indent="-342900" algn="l" rtl="0">
              <a:lnSpc>
                <a:spcPct val="100000"/>
              </a:lnSpc>
              <a:spcBef>
                <a:spcPts val="0"/>
              </a:spcBef>
              <a:spcAft>
                <a:spcPts val="0"/>
              </a:spcAft>
              <a:buClr>
                <a:srgbClr val="FFCD00"/>
              </a:buClr>
              <a:buSzPts val="1800"/>
              <a:buFont typeface="Quattrocento Sans"/>
              <a:buChar char="■"/>
              <a:defRPr sz="1800" b="0" i="0" u="none" strike="noStrike" cap="none">
                <a:solidFill>
                  <a:srgbClr val="000000"/>
                </a:solidFill>
                <a:latin typeface="Quattrocento Sans"/>
                <a:ea typeface="Quattrocento Sans"/>
                <a:cs typeface="Quattrocento Sans"/>
                <a:sym typeface="Quattrocento Sans"/>
              </a:defRPr>
            </a:lvl9pPr>
          </a:lstStyle>
          <a:p>
            <a:endParaRPr/>
          </a:p>
        </p:txBody>
      </p:sp>
      <p:sp>
        <p:nvSpPr>
          <p:cNvPr id="179" name="Google Shape;179;p30"/>
          <p:cNvSpPr txBox="1">
            <a:spLocks noGrp="1"/>
          </p:cNvSpPr>
          <p:nvPr>
            <p:ph type="sldNum" idx="12"/>
          </p:nvPr>
        </p:nvSpPr>
        <p:spPr>
          <a:xfrm>
            <a:off x="8595302" y="6333101"/>
            <a:ext cx="548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CO"/>
              <a:t>‹#›</a:t>
            </a:fld>
            <a:endParaRPr/>
          </a:p>
        </p:txBody>
      </p:sp>
      <p:cxnSp>
        <p:nvCxnSpPr>
          <p:cNvPr id="180" name="Google Shape;180;p30"/>
          <p:cNvCxnSpPr/>
          <p:nvPr/>
        </p:nvCxnSpPr>
        <p:spPr>
          <a:xfrm rot="10800000" flipH="1">
            <a:off x="275" y="696100"/>
            <a:ext cx="9143700" cy="13200"/>
          </a:xfrm>
          <a:prstGeom prst="straightConnector1">
            <a:avLst/>
          </a:prstGeom>
          <a:noFill/>
          <a:ln w="9525" cap="flat" cmpd="sng">
            <a:solidFill>
              <a:srgbClr val="CCCCCC"/>
            </a:solidFill>
            <a:prstDash val="solid"/>
            <a:round/>
            <a:headEnd type="none" w="sm" len="sm"/>
            <a:tailEnd type="none" w="sm" len="sm"/>
          </a:ln>
        </p:spPr>
      </p:cxnSp>
      <p:sp>
        <p:nvSpPr>
          <p:cNvPr id="181" name="Google Shape;181;p30"/>
          <p:cNvSpPr/>
          <p:nvPr/>
        </p:nvSpPr>
        <p:spPr>
          <a:xfrm>
            <a:off x="242050" y="221967"/>
            <a:ext cx="8683500" cy="836700"/>
          </a:xfrm>
          <a:prstGeom prst="rect">
            <a:avLst/>
          </a:prstGeom>
          <a:solidFill>
            <a:srgbClr val="000000"/>
          </a:solidFill>
          <a:ln>
            <a:noFill/>
          </a:ln>
          <a:effectLst>
            <a:outerShdw blurRad="57150" dist="95250" dir="3000000" algn="bl" rotWithShape="0">
              <a:srgbClr val="666666">
                <a:alpha val="63921"/>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 name="Google Shape;182;p30"/>
          <p:cNvSpPr/>
          <p:nvPr/>
        </p:nvSpPr>
        <p:spPr>
          <a:xfrm>
            <a:off x="323550" y="251767"/>
            <a:ext cx="548700" cy="777300"/>
          </a:xfrm>
          <a:prstGeom prst="ellipse">
            <a:avLst/>
          </a:prstGeom>
          <a:solidFill>
            <a:srgbClr val="00AFD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 name="Google Shape;183;p30"/>
          <p:cNvSpPr txBox="1">
            <a:spLocks noGrp="1"/>
          </p:cNvSpPr>
          <p:nvPr>
            <p:ph type="title"/>
          </p:nvPr>
        </p:nvSpPr>
        <p:spPr>
          <a:xfrm>
            <a:off x="1035550" y="308100"/>
            <a:ext cx="7634100" cy="7209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lt1"/>
              </a:buClr>
              <a:buSzPts val="2200"/>
              <a:buFont typeface="Arial"/>
              <a:buNone/>
              <a:defRPr sz="22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2200"/>
              <a:buFont typeface="Arial"/>
              <a:buNone/>
              <a:defRPr sz="2200" b="0" i="0" u="none" strike="noStrike" cap="none">
                <a:solidFill>
                  <a:srgbClr val="000000"/>
                </a:solidFill>
                <a:latin typeface="Quattrocento Sans"/>
                <a:ea typeface="Quattrocento Sans"/>
                <a:cs typeface="Quattrocento Sans"/>
                <a:sym typeface="Quattrocento Sans"/>
              </a:defRPr>
            </a:lvl2pPr>
            <a:lvl3pPr marR="0" lvl="2" algn="l" rtl="0">
              <a:lnSpc>
                <a:spcPct val="100000"/>
              </a:lnSpc>
              <a:spcBef>
                <a:spcPts val="0"/>
              </a:spcBef>
              <a:spcAft>
                <a:spcPts val="0"/>
              </a:spcAft>
              <a:buClr>
                <a:srgbClr val="000000"/>
              </a:buClr>
              <a:buSzPts val="2200"/>
              <a:buFont typeface="Arial"/>
              <a:buNone/>
              <a:defRPr sz="2200" b="0" i="0" u="none" strike="noStrike" cap="none">
                <a:solidFill>
                  <a:srgbClr val="000000"/>
                </a:solidFill>
                <a:latin typeface="Quattrocento Sans"/>
                <a:ea typeface="Quattrocento Sans"/>
                <a:cs typeface="Quattrocento Sans"/>
                <a:sym typeface="Quattrocento Sans"/>
              </a:defRPr>
            </a:lvl3pPr>
            <a:lvl4pPr marR="0" lvl="3" algn="l" rtl="0">
              <a:lnSpc>
                <a:spcPct val="100000"/>
              </a:lnSpc>
              <a:spcBef>
                <a:spcPts val="0"/>
              </a:spcBef>
              <a:spcAft>
                <a:spcPts val="0"/>
              </a:spcAft>
              <a:buClr>
                <a:srgbClr val="000000"/>
              </a:buClr>
              <a:buSzPts val="2200"/>
              <a:buFont typeface="Arial"/>
              <a:buNone/>
              <a:defRPr sz="2200" b="0" i="0" u="none" strike="noStrike" cap="none">
                <a:solidFill>
                  <a:srgbClr val="000000"/>
                </a:solidFill>
                <a:latin typeface="Quattrocento Sans"/>
                <a:ea typeface="Quattrocento Sans"/>
                <a:cs typeface="Quattrocento Sans"/>
                <a:sym typeface="Quattrocento Sans"/>
              </a:defRPr>
            </a:lvl4pPr>
            <a:lvl5pPr marR="0" lvl="4" algn="l" rtl="0">
              <a:lnSpc>
                <a:spcPct val="100000"/>
              </a:lnSpc>
              <a:spcBef>
                <a:spcPts val="0"/>
              </a:spcBef>
              <a:spcAft>
                <a:spcPts val="0"/>
              </a:spcAft>
              <a:buClr>
                <a:srgbClr val="000000"/>
              </a:buClr>
              <a:buSzPts val="2200"/>
              <a:buFont typeface="Arial"/>
              <a:buNone/>
              <a:defRPr sz="2200" b="0" i="0" u="none" strike="noStrike" cap="none">
                <a:solidFill>
                  <a:srgbClr val="000000"/>
                </a:solidFill>
                <a:latin typeface="Quattrocento Sans"/>
                <a:ea typeface="Quattrocento Sans"/>
                <a:cs typeface="Quattrocento Sans"/>
                <a:sym typeface="Quattrocento Sans"/>
              </a:defRPr>
            </a:lvl5pPr>
            <a:lvl6pPr marR="0" lvl="5" algn="l" rtl="0">
              <a:lnSpc>
                <a:spcPct val="100000"/>
              </a:lnSpc>
              <a:spcBef>
                <a:spcPts val="0"/>
              </a:spcBef>
              <a:spcAft>
                <a:spcPts val="0"/>
              </a:spcAft>
              <a:buClr>
                <a:srgbClr val="000000"/>
              </a:buClr>
              <a:buSzPts val="2200"/>
              <a:buFont typeface="Arial"/>
              <a:buNone/>
              <a:defRPr sz="2200" b="0" i="0" u="none" strike="noStrike" cap="none">
                <a:solidFill>
                  <a:srgbClr val="000000"/>
                </a:solidFill>
                <a:latin typeface="Quattrocento Sans"/>
                <a:ea typeface="Quattrocento Sans"/>
                <a:cs typeface="Quattrocento Sans"/>
                <a:sym typeface="Quattrocento Sans"/>
              </a:defRPr>
            </a:lvl6pPr>
            <a:lvl7pPr marR="0" lvl="6" algn="l" rtl="0">
              <a:lnSpc>
                <a:spcPct val="100000"/>
              </a:lnSpc>
              <a:spcBef>
                <a:spcPts val="0"/>
              </a:spcBef>
              <a:spcAft>
                <a:spcPts val="0"/>
              </a:spcAft>
              <a:buClr>
                <a:srgbClr val="000000"/>
              </a:buClr>
              <a:buSzPts val="2200"/>
              <a:buFont typeface="Arial"/>
              <a:buNone/>
              <a:defRPr sz="2200" b="0" i="0" u="none" strike="noStrike" cap="none">
                <a:solidFill>
                  <a:srgbClr val="000000"/>
                </a:solidFill>
                <a:latin typeface="Quattrocento Sans"/>
                <a:ea typeface="Quattrocento Sans"/>
                <a:cs typeface="Quattrocento Sans"/>
                <a:sym typeface="Quattrocento Sans"/>
              </a:defRPr>
            </a:lvl7pPr>
            <a:lvl8pPr marR="0" lvl="7" algn="l" rtl="0">
              <a:lnSpc>
                <a:spcPct val="100000"/>
              </a:lnSpc>
              <a:spcBef>
                <a:spcPts val="0"/>
              </a:spcBef>
              <a:spcAft>
                <a:spcPts val="0"/>
              </a:spcAft>
              <a:buClr>
                <a:srgbClr val="000000"/>
              </a:buClr>
              <a:buSzPts val="2200"/>
              <a:buFont typeface="Arial"/>
              <a:buNone/>
              <a:defRPr sz="2200" b="0" i="0" u="none" strike="noStrike" cap="none">
                <a:solidFill>
                  <a:srgbClr val="000000"/>
                </a:solidFill>
                <a:latin typeface="Quattrocento Sans"/>
                <a:ea typeface="Quattrocento Sans"/>
                <a:cs typeface="Quattrocento Sans"/>
                <a:sym typeface="Quattrocento Sans"/>
              </a:defRPr>
            </a:lvl8pPr>
            <a:lvl9pPr marR="0" lvl="8" algn="l" rtl="0">
              <a:lnSpc>
                <a:spcPct val="100000"/>
              </a:lnSpc>
              <a:spcBef>
                <a:spcPts val="0"/>
              </a:spcBef>
              <a:spcAft>
                <a:spcPts val="0"/>
              </a:spcAft>
              <a:buClr>
                <a:srgbClr val="000000"/>
              </a:buClr>
              <a:buSzPts val="2200"/>
              <a:buFont typeface="Arial"/>
              <a:buNone/>
              <a:defRPr sz="2200" b="0" i="0" u="none" strike="noStrike" cap="none">
                <a:solidFill>
                  <a:srgbClr val="000000"/>
                </a:solidFill>
                <a:latin typeface="Quattrocento Sans"/>
                <a:ea typeface="Quattrocento Sans"/>
                <a:cs typeface="Quattrocento Sans"/>
                <a:sym typeface="Quattrocento Sans"/>
              </a:defRPr>
            </a:lvl9pPr>
          </a:lstStyle>
          <a:p>
            <a:endParaRPr/>
          </a:p>
        </p:txBody>
      </p:sp>
      <p:grpSp>
        <p:nvGrpSpPr>
          <p:cNvPr id="184" name="Google Shape;184;p30"/>
          <p:cNvGrpSpPr/>
          <p:nvPr/>
        </p:nvGrpSpPr>
        <p:grpSpPr>
          <a:xfrm>
            <a:off x="380399" y="424845"/>
            <a:ext cx="435022" cy="431273"/>
            <a:chOff x="5247525" y="3007275"/>
            <a:chExt cx="517575" cy="384825"/>
          </a:xfrm>
        </p:grpSpPr>
        <p:sp>
          <p:nvSpPr>
            <p:cNvPr id="185" name="Google Shape;185;p30"/>
            <p:cNvSpPr/>
            <p:nvPr/>
          </p:nvSpPr>
          <p:spPr>
            <a:xfrm>
              <a:off x="5247525" y="3007275"/>
              <a:ext cx="348900" cy="348900"/>
            </a:xfrm>
            <a:custGeom>
              <a:avLst/>
              <a:gdLst/>
              <a:ahLst/>
              <a:cxnLst/>
              <a:rect l="l" t="t" r="r" b="b"/>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p:txBody>
        </p:sp>
        <p:sp>
          <p:nvSpPr>
            <p:cNvPr id="186" name="Google Shape;186;p30"/>
            <p:cNvSpPr/>
            <p:nvPr/>
          </p:nvSpPr>
          <p:spPr>
            <a:xfrm>
              <a:off x="5566575" y="3193575"/>
              <a:ext cx="198525" cy="198525"/>
            </a:xfrm>
            <a:custGeom>
              <a:avLst/>
              <a:gdLst/>
              <a:ahLst/>
              <a:cxnLst/>
              <a:rect l="l" t="t" r="r" b="b"/>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9"/>
        <p:cNvGrpSpPr/>
        <p:nvPr/>
      </p:nvGrpSpPr>
      <p:grpSpPr>
        <a:xfrm>
          <a:off x="0" y="0"/>
          <a:ext cx="0" cy="0"/>
          <a:chOff x="0" y="0"/>
          <a:chExt cx="0" cy="0"/>
        </a:xfrm>
      </p:grpSpPr>
      <p:sp>
        <p:nvSpPr>
          <p:cNvPr id="30" name="Google Shape;30;p4"/>
          <p:cNvSpPr txBox="1">
            <a:spLocks noGrp="1"/>
          </p:cNvSpPr>
          <p:nvPr>
            <p:ph type="sldNum" idx="12"/>
          </p:nvPr>
        </p:nvSpPr>
        <p:spPr>
          <a:xfrm>
            <a:off x="8556784" y="6333134"/>
            <a:ext cx="548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Blank 1 1" type="blank">
  <p:cSld name="BLANK">
    <p:spTree>
      <p:nvGrpSpPr>
        <p:cNvPr id="1" name="Shape 187"/>
        <p:cNvGrpSpPr/>
        <p:nvPr/>
      </p:nvGrpSpPr>
      <p:grpSpPr>
        <a:xfrm>
          <a:off x="0" y="0"/>
          <a:ext cx="0" cy="0"/>
          <a:chOff x="0" y="0"/>
          <a:chExt cx="0" cy="0"/>
        </a:xfrm>
      </p:grpSpPr>
      <p:sp>
        <p:nvSpPr>
          <p:cNvPr id="188" name="Google Shape;188;p31"/>
          <p:cNvSpPr txBox="1">
            <a:spLocks noGrp="1"/>
          </p:cNvSpPr>
          <p:nvPr>
            <p:ph type="dt" idx="10"/>
          </p:nvPr>
        </p:nvSpPr>
        <p:spPr>
          <a:xfrm>
            <a:off x="768097" y="6470704"/>
            <a:ext cx="1615500" cy="2742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89" name="Google Shape;189;p31"/>
          <p:cNvSpPr txBox="1">
            <a:spLocks noGrp="1"/>
          </p:cNvSpPr>
          <p:nvPr>
            <p:ph type="ftr" idx="11"/>
          </p:nvPr>
        </p:nvSpPr>
        <p:spPr>
          <a:xfrm>
            <a:off x="3632199" y="6470704"/>
            <a:ext cx="4426200" cy="27420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90" name="Google Shape;190;p31"/>
          <p:cNvSpPr txBox="1">
            <a:spLocks noGrp="1"/>
          </p:cNvSpPr>
          <p:nvPr>
            <p:ph type="sldNum" idx="12"/>
          </p:nvPr>
        </p:nvSpPr>
        <p:spPr>
          <a:xfrm>
            <a:off x="8128000" y="6470704"/>
            <a:ext cx="730500" cy="2742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9pPr>
          </a:lstStyle>
          <a:p>
            <a:pPr marL="0" lvl="0" indent="0" algn="l" rtl="0">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1 1 1">
  <p:cSld name="Blank_2">
    <p:spTree>
      <p:nvGrpSpPr>
        <p:cNvPr id="1" name="Shape 191"/>
        <p:cNvGrpSpPr/>
        <p:nvPr/>
      </p:nvGrpSpPr>
      <p:grpSpPr>
        <a:xfrm>
          <a:off x="0" y="0"/>
          <a:ext cx="0" cy="0"/>
          <a:chOff x="0" y="0"/>
          <a:chExt cx="0" cy="0"/>
        </a:xfrm>
      </p:grpSpPr>
      <p:sp>
        <p:nvSpPr>
          <p:cNvPr id="192" name="Google Shape;192;p32"/>
          <p:cNvSpPr txBox="1">
            <a:spLocks noGrp="1"/>
          </p:cNvSpPr>
          <p:nvPr>
            <p:ph type="ftr" idx="11"/>
          </p:nvPr>
        </p:nvSpPr>
        <p:spPr>
          <a:xfrm>
            <a:off x="3108960" y="6377940"/>
            <a:ext cx="2926200" cy="342900"/>
          </a:xfrm>
          <a:prstGeom prst="rect">
            <a:avLst/>
          </a:prstGeom>
          <a:noFill/>
          <a:ln>
            <a:noFill/>
          </a:ln>
        </p:spPr>
        <p:txBody>
          <a:bodyPr spcFirstLastPara="1" wrap="square" lIns="0" tIns="0" rIns="0" bIns="0" anchor="t" anchorCtr="0">
            <a:sp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93" name="Google Shape;193;p32"/>
          <p:cNvSpPr txBox="1">
            <a:spLocks noGrp="1"/>
          </p:cNvSpPr>
          <p:nvPr>
            <p:ph type="dt" idx="10"/>
          </p:nvPr>
        </p:nvSpPr>
        <p:spPr>
          <a:xfrm>
            <a:off x="457200" y="6377940"/>
            <a:ext cx="2103000" cy="3429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94" name="Google Shape;194;p32"/>
          <p:cNvSpPr txBox="1">
            <a:spLocks noGrp="1"/>
          </p:cNvSpPr>
          <p:nvPr>
            <p:ph type="sldNum" idx="12"/>
          </p:nvPr>
        </p:nvSpPr>
        <p:spPr>
          <a:xfrm>
            <a:off x="6583680" y="6377940"/>
            <a:ext cx="2103000" cy="2772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31"/>
        <p:cNvGrpSpPr/>
        <p:nvPr/>
      </p:nvGrpSpPr>
      <p:grpSpPr>
        <a:xfrm>
          <a:off x="0" y="0"/>
          <a:ext cx="0" cy="0"/>
          <a:chOff x="0" y="0"/>
          <a:chExt cx="0" cy="0"/>
        </a:xfrm>
      </p:grpSpPr>
      <p:sp>
        <p:nvSpPr>
          <p:cNvPr id="32" name="Google Shape;32;p5"/>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Noto Sans Symbols"/>
              <a:buNone/>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3" name="Google Shape;33;p5"/>
          <p:cNvSpPr txBox="1">
            <a:spLocks noGrp="1"/>
          </p:cNvSpPr>
          <p:nvPr>
            <p:ph type="sldNum" idx="12"/>
          </p:nvPr>
        </p:nvSpPr>
        <p:spPr>
          <a:xfrm>
            <a:off x="8556784" y="6333134"/>
            <a:ext cx="548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3_Title and Content">
  <p:cSld name="4_Title and Content">
    <p:spTree>
      <p:nvGrpSpPr>
        <p:cNvPr id="1" name="Shape 34"/>
        <p:cNvGrpSpPr/>
        <p:nvPr/>
      </p:nvGrpSpPr>
      <p:grpSpPr>
        <a:xfrm>
          <a:off x="0" y="0"/>
          <a:ext cx="0" cy="0"/>
          <a:chOff x="0" y="0"/>
          <a:chExt cx="0" cy="0"/>
        </a:xfrm>
      </p:grpSpPr>
      <p:sp>
        <p:nvSpPr>
          <p:cNvPr id="35" name="Google Shape;35;p6"/>
          <p:cNvSpPr txBox="1">
            <a:spLocks noGrp="1"/>
          </p:cNvSpPr>
          <p:nvPr>
            <p:ph type="sldNum" idx="12"/>
          </p:nvPr>
        </p:nvSpPr>
        <p:spPr>
          <a:xfrm>
            <a:off x="8580847" y="6325369"/>
            <a:ext cx="472800" cy="391200"/>
          </a:xfrm>
          <a:prstGeom prst="rect">
            <a:avLst/>
          </a:prstGeom>
          <a:noFill/>
          <a:ln>
            <a:noFill/>
          </a:ln>
        </p:spPr>
        <p:txBody>
          <a:bodyPr spcFirstLastPara="1" wrap="square" lIns="91425" tIns="91425" rIns="91425" bIns="91425" anchor="t" anchorCtr="0">
            <a:noAutofit/>
          </a:bodyPr>
          <a:lstStyle>
            <a:lvl1pPr marL="0" marR="0" lvl="0" indent="0" algn="ct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s-CO"/>
              <a:t>‹#›</a:t>
            </a:fld>
            <a:endParaRPr/>
          </a:p>
        </p:txBody>
      </p:sp>
      <p:pic>
        <p:nvPicPr>
          <p:cNvPr id="36" name="Google Shape;36;p6"/>
          <p:cNvPicPr preferRelativeResize="0"/>
          <p:nvPr/>
        </p:nvPicPr>
        <p:blipFill rotWithShape="1">
          <a:blip r:embed="rId2">
            <a:alphaModFix/>
          </a:blip>
          <a:srcRect/>
          <a:stretch/>
        </p:blipFill>
        <p:spPr>
          <a:xfrm>
            <a:off x="0" y="0"/>
            <a:ext cx="9144003" cy="6858002"/>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7"/>
        <p:cNvGrpSpPr/>
        <p:nvPr/>
      </p:nvGrpSpPr>
      <p:grpSpPr>
        <a:xfrm>
          <a:off x="0" y="0"/>
          <a:ext cx="0" cy="0"/>
          <a:chOff x="0" y="0"/>
          <a:chExt cx="0" cy="0"/>
        </a:xfrm>
      </p:grpSpPr>
      <p:sp>
        <p:nvSpPr>
          <p:cNvPr id="38" name="Google Shape;38;p7"/>
          <p:cNvSpPr/>
          <p:nvPr/>
        </p:nvSpPr>
        <p:spPr>
          <a:xfrm>
            <a:off x="397041" y="336884"/>
            <a:ext cx="45600" cy="709800"/>
          </a:xfrm>
          <a:prstGeom prst="rect">
            <a:avLst/>
          </a:prstGeom>
          <a:solidFill>
            <a:srgbClr val="D0DF00"/>
          </a:solidFill>
          <a:ln w="25400" cap="flat" cmpd="sng">
            <a:solidFill>
              <a:srgbClr val="D0D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9" name="Google Shape;39;p7"/>
          <p:cNvSpPr txBox="1">
            <a:spLocks noGrp="1"/>
          </p:cNvSpPr>
          <p:nvPr>
            <p:ph type="title"/>
          </p:nvPr>
        </p:nvSpPr>
        <p:spPr>
          <a:xfrm>
            <a:off x="442760" y="336884"/>
            <a:ext cx="8321100" cy="6402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371447"/>
              </a:buClr>
              <a:buSzPts val="3200"/>
              <a:buFont typeface="Calibri"/>
              <a:buNone/>
              <a:defRPr sz="3600" b="1" i="0" u="none" strike="noStrike" cap="none">
                <a:solidFill>
                  <a:srgbClr val="7F7F7F"/>
                </a:solidFill>
                <a:latin typeface="Avenir"/>
                <a:ea typeface="Avenir"/>
                <a:cs typeface="Avenir"/>
                <a:sym typeface="Avenir"/>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40" name="Google Shape;40;p7"/>
          <p:cNvPicPr preferRelativeResize="0"/>
          <p:nvPr/>
        </p:nvPicPr>
        <p:blipFill rotWithShape="1">
          <a:blip r:embed="rId2">
            <a:alphaModFix/>
          </a:blip>
          <a:srcRect t="90171"/>
          <a:stretch/>
        </p:blipFill>
        <p:spPr>
          <a:xfrm>
            <a:off x="0" y="6183899"/>
            <a:ext cx="9144003" cy="674100"/>
          </a:xfrm>
          <a:prstGeom prst="rect">
            <a:avLst/>
          </a:prstGeom>
          <a:noFill/>
          <a:ln>
            <a:noFill/>
          </a:ln>
        </p:spPr>
      </p:pic>
      <p:sp>
        <p:nvSpPr>
          <p:cNvPr id="41" name="Google Shape;41;p7"/>
          <p:cNvSpPr txBox="1">
            <a:spLocks noGrp="1"/>
          </p:cNvSpPr>
          <p:nvPr>
            <p:ph type="sldNum" idx="12"/>
          </p:nvPr>
        </p:nvSpPr>
        <p:spPr>
          <a:xfrm>
            <a:off x="8580847" y="6325369"/>
            <a:ext cx="472800" cy="391200"/>
          </a:xfrm>
          <a:prstGeom prst="rect">
            <a:avLst/>
          </a:prstGeom>
          <a:noFill/>
          <a:ln>
            <a:noFill/>
          </a:ln>
        </p:spPr>
        <p:txBody>
          <a:bodyPr spcFirstLastPara="1" wrap="square" lIns="91425" tIns="91425" rIns="91425" bIns="91425" anchor="t" anchorCtr="0">
            <a:noAutofit/>
          </a:bodyPr>
          <a:lstStyle>
            <a:lvl1pPr marL="0" marR="0" lvl="0" indent="0" algn="ct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s-CO"/>
              <a:t>‹#›</a:t>
            </a:fld>
            <a:endParaRPr/>
          </a:p>
        </p:txBody>
      </p:sp>
      <p:sp>
        <p:nvSpPr>
          <p:cNvPr id="42" name="Google Shape;42;p7"/>
          <p:cNvSpPr txBox="1"/>
          <p:nvPr/>
        </p:nvSpPr>
        <p:spPr>
          <a:xfrm>
            <a:off x="25" y="6183875"/>
            <a:ext cx="9144000" cy="674100"/>
          </a:xfrm>
          <a:prstGeom prst="rect">
            <a:avLst/>
          </a:prstGeom>
          <a:noFill/>
          <a:ln>
            <a:noFill/>
          </a:ln>
        </p:spPr>
        <p:txBody>
          <a:bodyPr spcFirstLastPara="1" wrap="square" lIns="91425" tIns="91425" rIns="91425" bIns="91425" anchor="ctr" anchorCtr="0">
            <a:noAutofit/>
          </a:bodyPr>
          <a:lstStyle/>
          <a:p>
            <a:pPr marL="457200" marR="0" lvl="0" indent="0" algn="l" rtl="0">
              <a:lnSpc>
                <a:spcPct val="100000"/>
              </a:lnSpc>
              <a:spcBef>
                <a:spcPts val="0"/>
              </a:spcBef>
              <a:spcAft>
                <a:spcPts val="0"/>
              </a:spcAft>
              <a:buClr>
                <a:srgbClr val="000000"/>
              </a:buClr>
              <a:buSzPts val="1400"/>
              <a:buFont typeface="Arial"/>
              <a:buNone/>
            </a:pPr>
            <a:r>
              <a:rPr lang="es-CO" sz="1400" b="0" i="0" u="none" strike="noStrike" cap="none">
                <a:solidFill>
                  <a:schemeClr val="lt1"/>
                </a:solidFill>
                <a:latin typeface="Montserrat"/>
                <a:ea typeface="Montserrat"/>
                <a:cs typeface="Montserrat"/>
                <a:sym typeface="Montserrat"/>
              </a:rPr>
              <a:t>CHARLOTTE-MECKLENBURG SCHOOLS</a:t>
            </a:r>
            <a:endParaRPr sz="1400" b="0" i="0" u="none" strike="noStrike" cap="none">
              <a:solidFill>
                <a:schemeClr val="lt1"/>
              </a:solidFill>
              <a:latin typeface="Montserrat"/>
              <a:ea typeface="Montserrat"/>
              <a:cs typeface="Montserrat"/>
              <a:sym typeface="Montserrat"/>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Full Photo with Slide Title">
  <p:cSld name="Full Photo with Slide Title">
    <p:spTree>
      <p:nvGrpSpPr>
        <p:cNvPr id="1" name="Shape 43"/>
        <p:cNvGrpSpPr/>
        <p:nvPr/>
      </p:nvGrpSpPr>
      <p:grpSpPr>
        <a:xfrm>
          <a:off x="0" y="0"/>
          <a:ext cx="0" cy="0"/>
          <a:chOff x="0" y="0"/>
          <a:chExt cx="0" cy="0"/>
        </a:xfrm>
      </p:grpSpPr>
      <p:pic>
        <p:nvPicPr>
          <p:cNvPr id="44" name="Google Shape;44;p8"/>
          <p:cNvPicPr preferRelativeResize="0"/>
          <p:nvPr/>
        </p:nvPicPr>
        <p:blipFill rotWithShape="1">
          <a:blip r:embed="rId2">
            <a:alphaModFix/>
          </a:blip>
          <a:srcRect t="90171"/>
          <a:stretch/>
        </p:blipFill>
        <p:spPr>
          <a:xfrm>
            <a:off x="0" y="6183899"/>
            <a:ext cx="9144003" cy="674100"/>
          </a:xfrm>
          <a:prstGeom prst="rect">
            <a:avLst/>
          </a:prstGeom>
          <a:noFill/>
          <a:ln>
            <a:noFill/>
          </a:ln>
        </p:spPr>
      </p:pic>
      <p:sp>
        <p:nvSpPr>
          <p:cNvPr id="45" name="Google Shape;45;p8"/>
          <p:cNvSpPr txBox="1">
            <a:spLocks noGrp="1"/>
          </p:cNvSpPr>
          <p:nvPr>
            <p:ph type="sldNum" idx="12"/>
          </p:nvPr>
        </p:nvSpPr>
        <p:spPr>
          <a:xfrm>
            <a:off x="8580847" y="6325369"/>
            <a:ext cx="472800" cy="391200"/>
          </a:xfrm>
          <a:prstGeom prst="rect">
            <a:avLst/>
          </a:prstGeom>
          <a:noFill/>
          <a:ln>
            <a:noFill/>
          </a:ln>
        </p:spPr>
        <p:txBody>
          <a:bodyPr spcFirstLastPara="1" wrap="square" lIns="91425" tIns="91425" rIns="91425" bIns="91425" anchor="t" anchorCtr="0">
            <a:noAutofit/>
          </a:bodyPr>
          <a:lstStyle>
            <a:lvl1pPr marL="0" marR="0" lvl="0" indent="0" algn="ct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s-CO"/>
              <a:t>‹#›</a:t>
            </a:fld>
            <a:endParaRPr/>
          </a:p>
        </p:txBody>
      </p:sp>
      <p:sp>
        <p:nvSpPr>
          <p:cNvPr id="46" name="Google Shape;46;p8"/>
          <p:cNvSpPr/>
          <p:nvPr/>
        </p:nvSpPr>
        <p:spPr>
          <a:xfrm>
            <a:off x="397041" y="336884"/>
            <a:ext cx="45600" cy="709800"/>
          </a:xfrm>
          <a:prstGeom prst="rect">
            <a:avLst/>
          </a:prstGeom>
          <a:solidFill>
            <a:srgbClr val="D0DF00"/>
          </a:solidFill>
          <a:ln w="25400" cap="flat" cmpd="sng">
            <a:solidFill>
              <a:srgbClr val="D0D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7" name="Google Shape;47;p8"/>
          <p:cNvSpPr txBox="1">
            <a:spLocks noGrp="1"/>
          </p:cNvSpPr>
          <p:nvPr>
            <p:ph type="title"/>
          </p:nvPr>
        </p:nvSpPr>
        <p:spPr>
          <a:xfrm>
            <a:off x="442760" y="336884"/>
            <a:ext cx="8321100" cy="6402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371447"/>
              </a:buClr>
              <a:buSzPts val="3200"/>
              <a:buFont typeface="Calibri"/>
              <a:buNone/>
              <a:defRPr sz="3600" b="1" i="0" u="none" strike="noStrike" cap="none">
                <a:solidFill>
                  <a:srgbClr val="7F7F7F"/>
                </a:solidFill>
                <a:latin typeface="Avenir"/>
                <a:ea typeface="Avenir"/>
                <a:cs typeface="Avenir"/>
                <a:sym typeface="Avenir"/>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8" name="Google Shape;48;p8"/>
          <p:cNvSpPr txBox="1"/>
          <p:nvPr/>
        </p:nvSpPr>
        <p:spPr>
          <a:xfrm>
            <a:off x="25" y="6183875"/>
            <a:ext cx="9144000" cy="674100"/>
          </a:xfrm>
          <a:prstGeom prst="rect">
            <a:avLst/>
          </a:prstGeom>
          <a:noFill/>
          <a:ln>
            <a:noFill/>
          </a:ln>
        </p:spPr>
        <p:txBody>
          <a:bodyPr spcFirstLastPara="1" wrap="square" lIns="91425" tIns="91425" rIns="91425" bIns="91425" anchor="ctr" anchorCtr="0">
            <a:noAutofit/>
          </a:bodyPr>
          <a:lstStyle/>
          <a:p>
            <a:pPr marL="457200" marR="0" lvl="0" indent="0" algn="l" rtl="0">
              <a:lnSpc>
                <a:spcPct val="100000"/>
              </a:lnSpc>
              <a:spcBef>
                <a:spcPts val="0"/>
              </a:spcBef>
              <a:spcAft>
                <a:spcPts val="0"/>
              </a:spcAft>
              <a:buClr>
                <a:srgbClr val="000000"/>
              </a:buClr>
              <a:buSzPts val="1400"/>
              <a:buFont typeface="Arial"/>
              <a:buNone/>
            </a:pPr>
            <a:r>
              <a:rPr lang="es-CO" sz="1400" b="0" i="0" u="none" strike="noStrike" cap="none">
                <a:solidFill>
                  <a:schemeClr val="lt1"/>
                </a:solidFill>
                <a:latin typeface="Montserrat"/>
                <a:ea typeface="Montserrat"/>
                <a:cs typeface="Montserrat"/>
                <a:sym typeface="Montserrat"/>
              </a:rPr>
              <a:t>CHARLOTTE-MECKLENBURG SCHOOLS</a:t>
            </a:r>
            <a:endParaRPr sz="1400" b="0" i="0" u="none" strike="noStrike" cap="none">
              <a:solidFill>
                <a:schemeClr val="lt1"/>
              </a:solidFill>
              <a:latin typeface="Montserrat"/>
              <a:ea typeface="Montserrat"/>
              <a:cs typeface="Montserrat"/>
              <a:sym typeface="Montserrat"/>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Title Only 1" type="obj">
  <p:cSld name="OBJECT">
    <p:bg>
      <p:bgPr>
        <a:solidFill>
          <a:schemeClr val="lt1"/>
        </a:solidFill>
        <a:effectLst/>
      </p:bgPr>
    </p:bg>
    <p:spTree>
      <p:nvGrpSpPr>
        <p:cNvPr id="1" name="Shape 49"/>
        <p:cNvGrpSpPr/>
        <p:nvPr/>
      </p:nvGrpSpPr>
      <p:grpSpPr>
        <a:xfrm>
          <a:off x="0" y="0"/>
          <a:ext cx="0" cy="0"/>
          <a:chOff x="0" y="0"/>
          <a:chExt cx="0" cy="0"/>
        </a:xfrm>
      </p:grpSpPr>
      <p:sp>
        <p:nvSpPr>
          <p:cNvPr id="50" name="Google Shape;50;p9"/>
          <p:cNvSpPr/>
          <p:nvPr/>
        </p:nvSpPr>
        <p:spPr>
          <a:xfrm>
            <a:off x="0" y="0"/>
            <a:ext cx="9144000" cy="6853714"/>
          </a:xfrm>
          <a:custGeom>
            <a:avLst/>
            <a:gdLst/>
            <a:ahLst/>
            <a:cxnLst/>
            <a:rect l="l" t="t" r="r" b="b"/>
            <a:pathLst>
              <a:path w="9144000" h="5143500" extrusionOk="0">
                <a:moveTo>
                  <a:pt x="9144000" y="0"/>
                </a:moveTo>
                <a:lnTo>
                  <a:pt x="0" y="0"/>
                </a:lnTo>
                <a:lnTo>
                  <a:pt x="0" y="5143500"/>
                </a:lnTo>
                <a:lnTo>
                  <a:pt x="9144000" y="5143500"/>
                </a:lnTo>
                <a:lnTo>
                  <a:pt x="9144000" y="0"/>
                </a:lnTo>
                <a:close/>
              </a:path>
            </a:pathLst>
          </a:custGeom>
          <a:solidFill>
            <a:srgbClr val="00AFD7"/>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1" name="Google Shape;51;p9"/>
          <p:cNvSpPr/>
          <p:nvPr/>
        </p:nvSpPr>
        <p:spPr>
          <a:xfrm>
            <a:off x="0" y="0"/>
            <a:ext cx="9144000" cy="6853714"/>
          </a:xfrm>
          <a:custGeom>
            <a:avLst/>
            <a:gdLst/>
            <a:ahLst/>
            <a:cxnLst/>
            <a:rect l="l" t="t" r="r" b="b"/>
            <a:pathLst>
              <a:path w="9144000" h="5143500" extrusionOk="0">
                <a:moveTo>
                  <a:pt x="0" y="0"/>
                </a:moveTo>
                <a:lnTo>
                  <a:pt x="9144000" y="0"/>
                </a:lnTo>
                <a:lnTo>
                  <a:pt x="9144000" y="5143500"/>
                </a:lnTo>
                <a:lnTo>
                  <a:pt x="0" y="5143500"/>
                </a:lnTo>
                <a:lnTo>
                  <a:pt x="0" y="0"/>
                </a:lnTo>
                <a:close/>
              </a:path>
            </a:pathLst>
          </a:custGeom>
          <a:noFill/>
          <a:ln w="12175" cap="flat" cmpd="sng">
            <a:solidFill>
              <a:srgbClr val="007F9C"/>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52" name="Google Shape;52;p9"/>
          <p:cNvPicPr preferRelativeResize="0"/>
          <p:nvPr/>
        </p:nvPicPr>
        <p:blipFill rotWithShape="1">
          <a:blip r:embed="rId2">
            <a:alphaModFix/>
          </a:blip>
          <a:srcRect/>
          <a:stretch/>
        </p:blipFill>
        <p:spPr>
          <a:xfrm>
            <a:off x="7772399" y="5959856"/>
            <a:ext cx="1021079" cy="402335"/>
          </a:xfrm>
          <a:prstGeom prst="rect">
            <a:avLst/>
          </a:prstGeom>
          <a:noFill/>
          <a:ln>
            <a:noFill/>
          </a:ln>
        </p:spPr>
      </p:pic>
      <p:sp>
        <p:nvSpPr>
          <p:cNvPr id="53" name="Google Shape;53;p9"/>
          <p:cNvSpPr txBox="1">
            <a:spLocks noGrp="1"/>
          </p:cNvSpPr>
          <p:nvPr>
            <p:ph type="title"/>
          </p:nvPr>
        </p:nvSpPr>
        <p:spPr>
          <a:xfrm>
            <a:off x="405358" y="1781539"/>
            <a:ext cx="8333400" cy="33255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54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4" name="Google Shape;54;p9"/>
          <p:cNvSpPr txBox="1">
            <a:spLocks noGrp="1"/>
          </p:cNvSpPr>
          <p:nvPr>
            <p:ph type="ftr" idx="11"/>
          </p:nvPr>
        </p:nvSpPr>
        <p:spPr>
          <a:xfrm>
            <a:off x="3108960" y="6377940"/>
            <a:ext cx="2926200" cy="342900"/>
          </a:xfrm>
          <a:prstGeom prst="rect">
            <a:avLst/>
          </a:prstGeom>
          <a:noFill/>
          <a:ln>
            <a:noFill/>
          </a:ln>
        </p:spPr>
        <p:txBody>
          <a:bodyPr spcFirstLastPara="1" wrap="square" lIns="0" tIns="0" rIns="0" bIns="0" anchor="t" anchorCtr="0">
            <a:sp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5" name="Google Shape;55;p9"/>
          <p:cNvSpPr txBox="1">
            <a:spLocks noGrp="1"/>
          </p:cNvSpPr>
          <p:nvPr>
            <p:ph type="dt" idx="10"/>
          </p:nvPr>
        </p:nvSpPr>
        <p:spPr>
          <a:xfrm>
            <a:off x="457200" y="6377940"/>
            <a:ext cx="2103000" cy="3429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6" name="Google Shape;56;p9"/>
          <p:cNvSpPr txBox="1">
            <a:spLocks noGrp="1"/>
          </p:cNvSpPr>
          <p:nvPr>
            <p:ph type="sldNum" idx="12"/>
          </p:nvPr>
        </p:nvSpPr>
        <p:spPr>
          <a:xfrm>
            <a:off x="8822362" y="6588819"/>
            <a:ext cx="229200" cy="153900"/>
          </a:xfrm>
          <a:prstGeom prst="rect">
            <a:avLst/>
          </a:prstGeom>
          <a:noFill/>
          <a:ln>
            <a:noFill/>
          </a:ln>
        </p:spPr>
        <p:txBody>
          <a:bodyPr spcFirstLastPara="1" wrap="square" lIns="0" tIns="0" rIns="0" bIns="0" anchor="t" anchorCtr="0">
            <a:spAutoFit/>
          </a:bodyPr>
          <a:lstStyle>
            <a:lvl1pPr marL="38100" marR="0" lvl="0" indent="0" algn="r">
              <a:lnSpc>
                <a:spcPct val="100000"/>
              </a:lnSpc>
              <a:spcBef>
                <a:spcPts val="0"/>
              </a:spcBef>
              <a:spcAft>
                <a:spcPts val="0"/>
              </a:spcAft>
              <a:buClr>
                <a:srgbClr val="000000"/>
              </a:buClr>
              <a:buSzPts val="1000"/>
              <a:buFont typeface="Arial"/>
              <a:buNone/>
              <a:defRPr sz="1000" b="0" i="0" u="none" strike="noStrike" cap="none">
                <a:solidFill>
                  <a:srgbClr val="545859"/>
                </a:solidFill>
                <a:latin typeface="Arial"/>
                <a:ea typeface="Arial"/>
                <a:cs typeface="Arial"/>
                <a:sym typeface="Arial"/>
              </a:defRPr>
            </a:lvl1pPr>
            <a:lvl2pPr marL="38100" marR="0" lvl="1" indent="0" algn="r">
              <a:lnSpc>
                <a:spcPct val="100000"/>
              </a:lnSpc>
              <a:spcBef>
                <a:spcPts val="0"/>
              </a:spcBef>
              <a:spcAft>
                <a:spcPts val="0"/>
              </a:spcAft>
              <a:buClr>
                <a:srgbClr val="000000"/>
              </a:buClr>
              <a:buSzPts val="1000"/>
              <a:buFont typeface="Arial"/>
              <a:buNone/>
              <a:defRPr sz="1000" b="0" i="0" u="none" strike="noStrike" cap="none">
                <a:solidFill>
                  <a:srgbClr val="545859"/>
                </a:solidFill>
                <a:latin typeface="Arial"/>
                <a:ea typeface="Arial"/>
                <a:cs typeface="Arial"/>
                <a:sym typeface="Arial"/>
              </a:defRPr>
            </a:lvl2pPr>
            <a:lvl3pPr marL="38100" marR="0" lvl="2" indent="0" algn="r">
              <a:lnSpc>
                <a:spcPct val="100000"/>
              </a:lnSpc>
              <a:spcBef>
                <a:spcPts val="0"/>
              </a:spcBef>
              <a:spcAft>
                <a:spcPts val="0"/>
              </a:spcAft>
              <a:buClr>
                <a:srgbClr val="000000"/>
              </a:buClr>
              <a:buSzPts val="1000"/>
              <a:buFont typeface="Arial"/>
              <a:buNone/>
              <a:defRPr sz="1000" b="0" i="0" u="none" strike="noStrike" cap="none">
                <a:solidFill>
                  <a:srgbClr val="545859"/>
                </a:solidFill>
                <a:latin typeface="Arial"/>
                <a:ea typeface="Arial"/>
                <a:cs typeface="Arial"/>
                <a:sym typeface="Arial"/>
              </a:defRPr>
            </a:lvl3pPr>
            <a:lvl4pPr marL="38100" marR="0" lvl="3" indent="0" algn="r">
              <a:lnSpc>
                <a:spcPct val="100000"/>
              </a:lnSpc>
              <a:spcBef>
                <a:spcPts val="0"/>
              </a:spcBef>
              <a:spcAft>
                <a:spcPts val="0"/>
              </a:spcAft>
              <a:buClr>
                <a:srgbClr val="000000"/>
              </a:buClr>
              <a:buSzPts val="1000"/>
              <a:buFont typeface="Arial"/>
              <a:buNone/>
              <a:defRPr sz="1000" b="0" i="0" u="none" strike="noStrike" cap="none">
                <a:solidFill>
                  <a:srgbClr val="545859"/>
                </a:solidFill>
                <a:latin typeface="Arial"/>
                <a:ea typeface="Arial"/>
                <a:cs typeface="Arial"/>
                <a:sym typeface="Arial"/>
              </a:defRPr>
            </a:lvl4pPr>
            <a:lvl5pPr marL="38100" marR="0" lvl="4" indent="0" algn="r">
              <a:lnSpc>
                <a:spcPct val="100000"/>
              </a:lnSpc>
              <a:spcBef>
                <a:spcPts val="0"/>
              </a:spcBef>
              <a:spcAft>
                <a:spcPts val="0"/>
              </a:spcAft>
              <a:buClr>
                <a:srgbClr val="000000"/>
              </a:buClr>
              <a:buSzPts val="1000"/>
              <a:buFont typeface="Arial"/>
              <a:buNone/>
              <a:defRPr sz="1000" b="0" i="0" u="none" strike="noStrike" cap="none">
                <a:solidFill>
                  <a:srgbClr val="545859"/>
                </a:solidFill>
                <a:latin typeface="Arial"/>
                <a:ea typeface="Arial"/>
                <a:cs typeface="Arial"/>
                <a:sym typeface="Arial"/>
              </a:defRPr>
            </a:lvl5pPr>
            <a:lvl6pPr marL="38100" marR="0" lvl="5" indent="0" algn="r">
              <a:lnSpc>
                <a:spcPct val="100000"/>
              </a:lnSpc>
              <a:spcBef>
                <a:spcPts val="0"/>
              </a:spcBef>
              <a:spcAft>
                <a:spcPts val="0"/>
              </a:spcAft>
              <a:buClr>
                <a:srgbClr val="000000"/>
              </a:buClr>
              <a:buSzPts val="1000"/>
              <a:buFont typeface="Arial"/>
              <a:buNone/>
              <a:defRPr sz="1000" b="0" i="0" u="none" strike="noStrike" cap="none">
                <a:solidFill>
                  <a:srgbClr val="545859"/>
                </a:solidFill>
                <a:latin typeface="Arial"/>
                <a:ea typeface="Arial"/>
                <a:cs typeface="Arial"/>
                <a:sym typeface="Arial"/>
              </a:defRPr>
            </a:lvl6pPr>
            <a:lvl7pPr marL="38100" marR="0" lvl="6" indent="0" algn="r">
              <a:lnSpc>
                <a:spcPct val="100000"/>
              </a:lnSpc>
              <a:spcBef>
                <a:spcPts val="0"/>
              </a:spcBef>
              <a:spcAft>
                <a:spcPts val="0"/>
              </a:spcAft>
              <a:buClr>
                <a:srgbClr val="000000"/>
              </a:buClr>
              <a:buSzPts val="1000"/>
              <a:buFont typeface="Arial"/>
              <a:buNone/>
              <a:defRPr sz="1000" b="0" i="0" u="none" strike="noStrike" cap="none">
                <a:solidFill>
                  <a:srgbClr val="545859"/>
                </a:solidFill>
                <a:latin typeface="Arial"/>
                <a:ea typeface="Arial"/>
                <a:cs typeface="Arial"/>
                <a:sym typeface="Arial"/>
              </a:defRPr>
            </a:lvl7pPr>
            <a:lvl8pPr marL="38100" marR="0" lvl="7" indent="0" algn="r">
              <a:lnSpc>
                <a:spcPct val="100000"/>
              </a:lnSpc>
              <a:spcBef>
                <a:spcPts val="0"/>
              </a:spcBef>
              <a:spcAft>
                <a:spcPts val="0"/>
              </a:spcAft>
              <a:buClr>
                <a:srgbClr val="000000"/>
              </a:buClr>
              <a:buSzPts val="1000"/>
              <a:buFont typeface="Arial"/>
              <a:buNone/>
              <a:defRPr sz="1000" b="0" i="0" u="none" strike="noStrike" cap="none">
                <a:solidFill>
                  <a:srgbClr val="545859"/>
                </a:solidFill>
                <a:latin typeface="Arial"/>
                <a:ea typeface="Arial"/>
                <a:cs typeface="Arial"/>
                <a:sym typeface="Arial"/>
              </a:defRPr>
            </a:lvl8pPr>
            <a:lvl9pPr marL="38100" marR="0" lvl="8" indent="0" algn="r">
              <a:lnSpc>
                <a:spcPct val="100000"/>
              </a:lnSpc>
              <a:spcBef>
                <a:spcPts val="0"/>
              </a:spcBef>
              <a:spcAft>
                <a:spcPts val="0"/>
              </a:spcAft>
              <a:buClr>
                <a:srgbClr val="000000"/>
              </a:buClr>
              <a:buSzPts val="1000"/>
              <a:buFont typeface="Arial"/>
              <a:buNone/>
              <a:defRPr sz="1000" b="0" i="0" u="none" strike="noStrike" cap="none">
                <a:solidFill>
                  <a:srgbClr val="545859"/>
                </a:solidFill>
                <a:latin typeface="Arial"/>
                <a:ea typeface="Arial"/>
                <a:cs typeface="Arial"/>
                <a:sym typeface="Arial"/>
              </a:defRPr>
            </a:lvl9pPr>
          </a:lstStyle>
          <a:p>
            <a:pPr marL="38100" lvl="0" indent="0" algn="r" rtl="0">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1">
  <p:cSld name="Title and Content_1">
    <p:spTree>
      <p:nvGrpSpPr>
        <p:cNvPr id="1" name="Shape 57"/>
        <p:cNvGrpSpPr/>
        <p:nvPr/>
      </p:nvGrpSpPr>
      <p:grpSpPr>
        <a:xfrm>
          <a:off x="0" y="0"/>
          <a:ext cx="0" cy="0"/>
          <a:chOff x="0" y="0"/>
          <a:chExt cx="0" cy="0"/>
        </a:xfrm>
      </p:grpSpPr>
      <p:sp>
        <p:nvSpPr>
          <p:cNvPr id="58" name="Google Shape;58;p10"/>
          <p:cNvSpPr txBox="1">
            <a:spLocks noGrp="1"/>
          </p:cNvSpPr>
          <p:nvPr>
            <p:ph type="title"/>
          </p:nvPr>
        </p:nvSpPr>
        <p:spPr>
          <a:xfrm>
            <a:off x="405358" y="1781539"/>
            <a:ext cx="8333400" cy="33255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54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9" name="Google Shape;59;p10"/>
          <p:cNvSpPr txBox="1">
            <a:spLocks noGrp="1"/>
          </p:cNvSpPr>
          <p:nvPr>
            <p:ph type="body" idx="1"/>
          </p:nvPr>
        </p:nvSpPr>
        <p:spPr>
          <a:xfrm>
            <a:off x="405129" y="1210733"/>
            <a:ext cx="8355900" cy="35127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60" name="Google Shape;60;p10"/>
          <p:cNvSpPr txBox="1">
            <a:spLocks noGrp="1"/>
          </p:cNvSpPr>
          <p:nvPr>
            <p:ph type="ftr" idx="11"/>
          </p:nvPr>
        </p:nvSpPr>
        <p:spPr>
          <a:xfrm>
            <a:off x="3108960" y="6377940"/>
            <a:ext cx="2926200" cy="342900"/>
          </a:xfrm>
          <a:prstGeom prst="rect">
            <a:avLst/>
          </a:prstGeom>
          <a:noFill/>
          <a:ln>
            <a:noFill/>
          </a:ln>
        </p:spPr>
        <p:txBody>
          <a:bodyPr spcFirstLastPara="1" wrap="square" lIns="0" tIns="0" rIns="0" bIns="0" anchor="t" anchorCtr="0">
            <a:sp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61" name="Google Shape;61;p10"/>
          <p:cNvSpPr txBox="1">
            <a:spLocks noGrp="1"/>
          </p:cNvSpPr>
          <p:nvPr>
            <p:ph type="dt" idx="10"/>
          </p:nvPr>
        </p:nvSpPr>
        <p:spPr>
          <a:xfrm>
            <a:off x="457200" y="6377940"/>
            <a:ext cx="2103000" cy="3429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62" name="Google Shape;62;p10"/>
          <p:cNvSpPr txBox="1">
            <a:spLocks noGrp="1"/>
          </p:cNvSpPr>
          <p:nvPr>
            <p:ph type="sldNum" idx="12"/>
          </p:nvPr>
        </p:nvSpPr>
        <p:spPr>
          <a:xfrm>
            <a:off x="8822362" y="6588819"/>
            <a:ext cx="229200" cy="153900"/>
          </a:xfrm>
          <a:prstGeom prst="rect">
            <a:avLst/>
          </a:prstGeom>
          <a:noFill/>
          <a:ln>
            <a:noFill/>
          </a:ln>
        </p:spPr>
        <p:txBody>
          <a:bodyPr spcFirstLastPara="1" wrap="square" lIns="0" tIns="0" rIns="0" bIns="0" anchor="t" anchorCtr="0">
            <a:spAutoFit/>
          </a:bodyPr>
          <a:lstStyle>
            <a:lvl1pPr marL="38100" marR="0" lvl="0" indent="0" algn="r">
              <a:lnSpc>
                <a:spcPct val="100000"/>
              </a:lnSpc>
              <a:spcBef>
                <a:spcPts val="0"/>
              </a:spcBef>
              <a:spcAft>
                <a:spcPts val="0"/>
              </a:spcAft>
              <a:buClr>
                <a:srgbClr val="000000"/>
              </a:buClr>
              <a:buSzPts val="1000"/>
              <a:buFont typeface="Arial"/>
              <a:buNone/>
              <a:defRPr sz="1000" b="0" i="0" u="none" strike="noStrike" cap="none">
                <a:solidFill>
                  <a:srgbClr val="545859"/>
                </a:solidFill>
                <a:latin typeface="Arial"/>
                <a:ea typeface="Arial"/>
                <a:cs typeface="Arial"/>
                <a:sym typeface="Arial"/>
              </a:defRPr>
            </a:lvl1pPr>
            <a:lvl2pPr marL="38100" marR="0" lvl="1" indent="0" algn="r">
              <a:lnSpc>
                <a:spcPct val="100000"/>
              </a:lnSpc>
              <a:spcBef>
                <a:spcPts val="0"/>
              </a:spcBef>
              <a:spcAft>
                <a:spcPts val="0"/>
              </a:spcAft>
              <a:buClr>
                <a:srgbClr val="000000"/>
              </a:buClr>
              <a:buSzPts val="1000"/>
              <a:buFont typeface="Arial"/>
              <a:buNone/>
              <a:defRPr sz="1000" b="0" i="0" u="none" strike="noStrike" cap="none">
                <a:solidFill>
                  <a:srgbClr val="545859"/>
                </a:solidFill>
                <a:latin typeface="Arial"/>
                <a:ea typeface="Arial"/>
                <a:cs typeface="Arial"/>
                <a:sym typeface="Arial"/>
              </a:defRPr>
            </a:lvl2pPr>
            <a:lvl3pPr marL="38100" marR="0" lvl="2" indent="0" algn="r">
              <a:lnSpc>
                <a:spcPct val="100000"/>
              </a:lnSpc>
              <a:spcBef>
                <a:spcPts val="0"/>
              </a:spcBef>
              <a:spcAft>
                <a:spcPts val="0"/>
              </a:spcAft>
              <a:buClr>
                <a:srgbClr val="000000"/>
              </a:buClr>
              <a:buSzPts val="1000"/>
              <a:buFont typeface="Arial"/>
              <a:buNone/>
              <a:defRPr sz="1000" b="0" i="0" u="none" strike="noStrike" cap="none">
                <a:solidFill>
                  <a:srgbClr val="545859"/>
                </a:solidFill>
                <a:latin typeface="Arial"/>
                <a:ea typeface="Arial"/>
                <a:cs typeface="Arial"/>
                <a:sym typeface="Arial"/>
              </a:defRPr>
            </a:lvl3pPr>
            <a:lvl4pPr marL="38100" marR="0" lvl="3" indent="0" algn="r">
              <a:lnSpc>
                <a:spcPct val="100000"/>
              </a:lnSpc>
              <a:spcBef>
                <a:spcPts val="0"/>
              </a:spcBef>
              <a:spcAft>
                <a:spcPts val="0"/>
              </a:spcAft>
              <a:buClr>
                <a:srgbClr val="000000"/>
              </a:buClr>
              <a:buSzPts val="1000"/>
              <a:buFont typeface="Arial"/>
              <a:buNone/>
              <a:defRPr sz="1000" b="0" i="0" u="none" strike="noStrike" cap="none">
                <a:solidFill>
                  <a:srgbClr val="545859"/>
                </a:solidFill>
                <a:latin typeface="Arial"/>
                <a:ea typeface="Arial"/>
                <a:cs typeface="Arial"/>
                <a:sym typeface="Arial"/>
              </a:defRPr>
            </a:lvl4pPr>
            <a:lvl5pPr marL="38100" marR="0" lvl="4" indent="0" algn="r">
              <a:lnSpc>
                <a:spcPct val="100000"/>
              </a:lnSpc>
              <a:spcBef>
                <a:spcPts val="0"/>
              </a:spcBef>
              <a:spcAft>
                <a:spcPts val="0"/>
              </a:spcAft>
              <a:buClr>
                <a:srgbClr val="000000"/>
              </a:buClr>
              <a:buSzPts val="1000"/>
              <a:buFont typeface="Arial"/>
              <a:buNone/>
              <a:defRPr sz="1000" b="0" i="0" u="none" strike="noStrike" cap="none">
                <a:solidFill>
                  <a:srgbClr val="545859"/>
                </a:solidFill>
                <a:latin typeface="Arial"/>
                <a:ea typeface="Arial"/>
                <a:cs typeface="Arial"/>
                <a:sym typeface="Arial"/>
              </a:defRPr>
            </a:lvl5pPr>
            <a:lvl6pPr marL="38100" marR="0" lvl="5" indent="0" algn="r">
              <a:lnSpc>
                <a:spcPct val="100000"/>
              </a:lnSpc>
              <a:spcBef>
                <a:spcPts val="0"/>
              </a:spcBef>
              <a:spcAft>
                <a:spcPts val="0"/>
              </a:spcAft>
              <a:buClr>
                <a:srgbClr val="000000"/>
              </a:buClr>
              <a:buSzPts val="1000"/>
              <a:buFont typeface="Arial"/>
              <a:buNone/>
              <a:defRPr sz="1000" b="0" i="0" u="none" strike="noStrike" cap="none">
                <a:solidFill>
                  <a:srgbClr val="545859"/>
                </a:solidFill>
                <a:latin typeface="Arial"/>
                <a:ea typeface="Arial"/>
                <a:cs typeface="Arial"/>
                <a:sym typeface="Arial"/>
              </a:defRPr>
            </a:lvl6pPr>
            <a:lvl7pPr marL="38100" marR="0" lvl="6" indent="0" algn="r">
              <a:lnSpc>
                <a:spcPct val="100000"/>
              </a:lnSpc>
              <a:spcBef>
                <a:spcPts val="0"/>
              </a:spcBef>
              <a:spcAft>
                <a:spcPts val="0"/>
              </a:spcAft>
              <a:buClr>
                <a:srgbClr val="000000"/>
              </a:buClr>
              <a:buSzPts val="1000"/>
              <a:buFont typeface="Arial"/>
              <a:buNone/>
              <a:defRPr sz="1000" b="0" i="0" u="none" strike="noStrike" cap="none">
                <a:solidFill>
                  <a:srgbClr val="545859"/>
                </a:solidFill>
                <a:latin typeface="Arial"/>
                <a:ea typeface="Arial"/>
                <a:cs typeface="Arial"/>
                <a:sym typeface="Arial"/>
              </a:defRPr>
            </a:lvl7pPr>
            <a:lvl8pPr marL="38100" marR="0" lvl="7" indent="0" algn="r">
              <a:lnSpc>
                <a:spcPct val="100000"/>
              </a:lnSpc>
              <a:spcBef>
                <a:spcPts val="0"/>
              </a:spcBef>
              <a:spcAft>
                <a:spcPts val="0"/>
              </a:spcAft>
              <a:buClr>
                <a:srgbClr val="000000"/>
              </a:buClr>
              <a:buSzPts val="1000"/>
              <a:buFont typeface="Arial"/>
              <a:buNone/>
              <a:defRPr sz="1000" b="0" i="0" u="none" strike="noStrike" cap="none">
                <a:solidFill>
                  <a:srgbClr val="545859"/>
                </a:solidFill>
                <a:latin typeface="Arial"/>
                <a:ea typeface="Arial"/>
                <a:cs typeface="Arial"/>
                <a:sym typeface="Arial"/>
              </a:defRPr>
            </a:lvl8pPr>
            <a:lvl9pPr marL="38100" marR="0" lvl="8" indent="0" algn="r">
              <a:lnSpc>
                <a:spcPct val="100000"/>
              </a:lnSpc>
              <a:spcBef>
                <a:spcPts val="0"/>
              </a:spcBef>
              <a:spcAft>
                <a:spcPts val="0"/>
              </a:spcAft>
              <a:buClr>
                <a:srgbClr val="000000"/>
              </a:buClr>
              <a:buSzPts val="1000"/>
              <a:buFont typeface="Arial"/>
              <a:buNone/>
              <a:defRPr sz="1000" b="0" i="0" u="none" strike="noStrike" cap="none">
                <a:solidFill>
                  <a:srgbClr val="545859"/>
                </a:solidFill>
                <a:latin typeface="Arial"/>
                <a:ea typeface="Arial"/>
                <a:cs typeface="Arial"/>
                <a:sym typeface="Arial"/>
              </a:defRPr>
            </a:lvl9pPr>
          </a:lstStyle>
          <a:p>
            <a:pPr marL="38100" lvl="0" indent="0" algn="r" rtl="0">
              <a:spcBef>
                <a:spcPts val="0"/>
              </a:spcBef>
              <a:spcAft>
                <a:spcPts val="0"/>
              </a:spcAft>
              <a:buNone/>
            </a:pPr>
            <a:fld id="{00000000-1234-1234-1234-123412341234}" type="slidenum">
              <a:rPr lang="es-CO"/>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grpSp>
        <p:nvGrpSpPr>
          <p:cNvPr id="10" name="Google Shape;10;p1"/>
          <p:cNvGrpSpPr/>
          <p:nvPr/>
        </p:nvGrpSpPr>
        <p:grpSpPr>
          <a:xfrm>
            <a:off x="1780129" y="-426963"/>
            <a:ext cx="5774464" cy="319168"/>
            <a:chOff x="2530406" y="-395702"/>
            <a:chExt cx="5774464" cy="319168"/>
          </a:xfrm>
        </p:grpSpPr>
        <p:grpSp>
          <p:nvGrpSpPr>
            <p:cNvPr id="11" name="Google Shape;11;p1"/>
            <p:cNvGrpSpPr/>
            <p:nvPr/>
          </p:nvGrpSpPr>
          <p:grpSpPr>
            <a:xfrm>
              <a:off x="2530406" y="-395702"/>
              <a:ext cx="4958336" cy="319168"/>
              <a:chOff x="3023218" y="-522424"/>
              <a:chExt cx="6014478" cy="260354"/>
            </a:xfrm>
          </p:grpSpPr>
          <p:sp>
            <p:nvSpPr>
              <p:cNvPr id="12" name="Google Shape;12;p1"/>
              <p:cNvSpPr/>
              <p:nvPr/>
            </p:nvSpPr>
            <p:spPr>
              <a:xfrm flipH="1">
                <a:off x="3023218" y="-522424"/>
                <a:ext cx="998100" cy="242400"/>
              </a:xfrm>
              <a:prstGeom prst="rect">
                <a:avLst/>
              </a:prstGeom>
              <a:solidFill>
                <a:srgbClr val="00AFD7"/>
              </a:solidFill>
              <a:ln>
                <a:noFill/>
              </a:ln>
            </p:spPr>
            <p:txBody>
              <a:bodyPr spcFirstLastPara="1" wrap="square" lIns="103275" tIns="51625" rIns="103275" bIns="51625" anchor="ctr" anchorCtr="0">
                <a:noAutofit/>
              </a:bodyPr>
              <a:lstStyle/>
              <a:p>
                <a:pPr marL="0" marR="0" lvl="0" indent="0" algn="l" rtl="0">
                  <a:lnSpc>
                    <a:spcPct val="100000"/>
                  </a:lnSpc>
                  <a:spcBef>
                    <a:spcPts val="0"/>
                  </a:spcBef>
                  <a:spcAft>
                    <a:spcPts val="0"/>
                  </a:spcAft>
                  <a:buClr>
                    <a:srgbClr val="000000"/>
                  </a:buClr>
                  <a:buSzPts val="818"/>
                  <a:buFont typeface="Arial"/>
                  <a:buNone/>
                </a:pPr>
                <a:r>
                  <a:rPr lang="es-CO" sz="818" b="0" i="0" u="none" strike="noStrike" cap="none">
                    <a:solidFill>
                      <a:srgbClr val="FFFFFF"/>
                    </a:solidFill>
                    <a:latin typeface="Arial"/>
                    <a:ea typeface="Arial"/>
                    <a:cs typeface="Arial"/>
                    <a:sym typeface="Arial"/>
                  </a:rPr>
                  <a:t>0, 175, 215</a:t>
                </a:r>
                <a:endParaRPr sz="1400" b="0" i="0" u="none" strike="noStrike" cap="none">
                  <a:solidFill>
                    <a:srgbClr val="000000"/>
                  </a:solidFill>
                  <a:latin typeface="Arial"/>
                  <a:ea typeface="Arial"/>
                  <a:cs typeface="Arial"/>
                  <a:sym typeface="Arial"/>
                </a:endParaRPr>
              </a:p>
            </p:txBody>
          </p:sp>
          <p:sp>
            <p:nvSpPr>
              <p:cNvPr id="13" name="Google Shape;13;p1"/>
              <p:cNvSpPr/>
              <p:nvPr/>
            </p:nvSpPr>
            <p:spPr>
              <a:xfrm flipH="1">
                <a:off x="4291585" y="-516715"/>
                <a:ext cx="998100" cy="242400"/>
              </a:xfrm>
              <a:prstGeom prst="rect">
                <a:avLst/>
              </a:prstGeom>
              <a:solidFill>
                <a:schemeClr val="accent3"/>
              </a:solidFill>
              <a:ln>
                <a:noFill/>
              </a:ln>
            </p:spPr>
            <p:txBody>
              <a:bodyPr spcFirstLastPara="1" wrap="square" lIns="103275" tIns="51625" rIns="103275" bIns="51625" anchor="ctr" anchorCtr="0">
                <a:noAutofit/>
              </a:bodyPr>
              <a:lstStyle/>
              <a:p>
                <a:pPr marL="0" marR="0" lvl="0" indent="0" algn="l" rtl="0">
                  <a:lnSpc>
                    <a:spcPct val="100000"/>
                  </a:lnSpc>
                  <a:spcBef>
                    <a:spcPts val="0"/>
                  </a:spcBef>
                  <a:spcAft>
                    <a:spcPts val="0"/>
                  </a:spcAft>
                  <a:buClr>
                    <a:srgbClr val="000000"/>
                  </a:buClr>
                  <a:buSzPts val="818"/>
                  <a:buFont typeface="Arial"/>
                  <a:buNone/>
                </a:pPr>
                <a:r>
                  <a:rPr lang="es-CO" sz="818" b="0" i="0" u="none" strike="noStrike" cap="none">
                    <a:solidFill>
                      <a:schemeClr val="dk1"/>
                    </a:solidFill>
                    <a:latin typeface="Arial"/>
                    <a:ea typeface="Arial"/>
                    <a:cs typeface="Arial"/>
                    <a:sym typeface="Arial"/>
                  </a:rPr>
                  <a:t>208, 223,0</a:t>
                </a:r>
                <a:endParaRPr sz="1400" b="0" i="0" u="none" strike="noStrike" cap="none">
                  <a:solidFill>
                    <a:srgbClr val="000000"/>
                  </a:solidFill>
                  <a:latin typeface="Arial"/>
                  <a:ea typeface="Arial"/>
                  <a:cs typeface="Arial"/>
                  <a:sym typeface="Arial"/>
                </a:endParaRPr>
              </a:p>
            </p:txBody>
          </p:sp>
          <p:sp>
            <p:nvSpPr>
              <p:cNvPr id="14" name="Google Shape;14;p1"/>
              <p:cNvSpPr/>
              <p:nvPr/>
            </p:nvSpPr>
            <p:spPr>
              <a:xfrm flipH="1">
                <a:off x="6828316" y="-504470"/>
                <a:ext cx="998100" cy="242400"/>
              </a:xfrm>
              <a:prstGeom prst="rect">
                <a:avLst/>
              </a:prstGeom>
              <a:solidFill>
                <a:srgbClr val="54585A"/>
              </a:solidFill>
              <a:ln>
                <a:noFill/>
              </a:ln>
            </p:spPr>
            <p:txBody>
              <a:bodyPr spcFirstLastPara="1" wrap="square" lIns="103275" tIns="51625" rIns="103275" bIns="51625" anchor="ctr" anchorCtr="0">
                <a:noAutofit/>
              </a:bodyPr>
              <a:lstStyle/>
              <a:p>
                <a:pPr marL="0" marR="0" lvl="0" indent="0" algn="l" rtl="0">
                  <a:lnSpc>
                    <a:spcPct val="100000"/>
                  </a:lnSpc>
                  <a:spcBef>
                    <a:spcPts val="0"/>
                  </a:spcBef>
                  <a:spcAft>
                    <a:spcPts val="0"/>
                  </a:spcAft>
                  <a:buClr>
                    <a:srgbClr val="000000"/>
                  </a:buClr>
                  <a:buSzPts val="750"/>
                  <a:buFont typeface="Arial"/>
                  <a:buNone/>
                </a:pPr>
                <a:r>
                  <a:rPr lang="es-CO" sz="750" b="0" i="0" u="none" strike="noStrike" cap="none">
                    <a:solidFill>
                      <a:srgbClr val="FFFFFF"/>
                    </a:solidFill>
                    <a:latin typeface="Arial"/>
                    <a:ea typeface="Arial"/>
                    <a:cs typeface="Arial"/>
                    <a:sym typeface="Arial"/>
                  </a:rPr>
                  <a:t>84,88,90</a:t>
                </a:r>
                <a:endParaRPr sz="1400" b="0" i="0" u="none" strike="noStrike" cap="none">
                  <a:solidFill>
                    <a:srgbClr val="000000"/>
                  </a:solidFill>
                  <a:latin typeface="Arial"/>
                  <a:ea typeface="Arial"/>
                  <a:cs typeface="Arial"/>
                  <a:sym typeface="Arial"/>
                </a:endParaRPr>
              </a:p>
            </p:txBody>
          </p:sp>
          <p:sp>
            <p:nvSpPr>
              <p:cNvPr id="15" name="Google Shape;15;p1"/>
              <p:cNvSpPr/>
              <p:nvPr/>
            </p:nvSpPr>
            <p:spPr>
              <a:xfrm flipH="1">
                <a:off x="5559950" y="-504470"/>
                <a:ext cx="998100" cy="242400"/>
              </a:xfrm>
              <a:prstGeom prst="rect">
                <a:avLst/>
              </a:prstGeom>
              <a:solidFill>
                <a:srgbClr val="003C71"/>
              </a:solidFill>
              <a:ln>
                <a:noFill/>
              </a:ln>
            </p:spPr>
            <p:txBody>
              <a:bodyPr spcFirstLastPara="1" wrap="square" lIns="103275" tIns="51625" rIns="103275" bIns="51625" anchor="ctr" anchorCtr="0">
                <a:noAutofit/>
              </a:bodyPr>
              <a:lstStyle/>
              <a:p>
                <a:pPr marL="0" marR="0" lvl="0" indent="0" algn="l" rtl="0">
                  <a:lnSpc>
                    <a:spcPct val="100000"/>
                  </a:lnSpc>
                  <a:spcBef>
                    <a:spcPts val="0"/>
                  </a:spcBef>
                  <a:spcAft>
                    <a:spcPts val="0"/>
                  </a:spcAft>
                  <a:buClr>
                    <a:srgbClr val="000000"/>
                  </a:buClr>
                  <a:buSzPts val="750"/>
                  <a:buFont typeface="Arial"/>
                  <a:buNone/>
                </a:pPr>
                <a:r>
                  <a:rPr lang="es-CO" sz="750" b="0" i="0" u="none" strike="noStrike" cap="none">
                    <a:solidFill>
                      <a:srgbClr val="FFFFFF"/>
                    </a:solidFill>
                    <a:latin typeface="Arial"/>
                    <a:ea typeface="Arial"/>
                    <a:cs typeface="Arial"/>
                    <a:sym typeface="Arial"/>
                  </a:rPr>
                  <a:t>0, 60, 113</a:t>
                </a:r>
                <a:endParaRPr sz="1400" b="0" i="0" u="none" strike="noStrike" cap="none">
                  <a:solidFill>
                    <a:srgbClr val="000000"/>
                  </a:solidFill>
                  <a:latin typeface="Arial"/>
                  <a:ea typeface="Arial"/>
                  <a:cs typeface="Arial"/>
                  <a:sym typeface="Arial"/>
                </a:endParaRPr>
              </a:p>
            </p:txBody>
          </p:sp>
          <p:sp>
            <p:nvSpPr>
              <p:cNvPr id="16" name="Google Shape;16;p1"/>
              <p:cNvSpPr/>
              <p:nvPr/>
            </p:nvSpPr>
            <p:spPr>
              <a:xfrm flipH="1">
                <a:off x="8039596" y="-511220"/>
                <a:ext cx="998100" cy="242400"/>
              </a:xfrm>
              <a:prstGeom prst="rect">
                <a:avLst/>
              </a:prstGeom>
              <a:solidFill>
                <a:srgbClr val="A2AAAD"/>
              </a:solidFill>
              <a:ln>
                <a:noFill/>
              </a:ln>
            </p:spPr>
            <p:txBody>
              <a:bodyPr spcFirstLastPara="1" wrap="square" lIns="103275" tIns="51625" rIns="103275" bIns="51625" anchor="ctr" anchorCtr="0">
                <a:noAutofit/>
              </a:bodyPr>
              <a:lstStyle/>
              <a:p>
                <a:pPr marL="0" marR="0" lvl="0" indent="0" algn="l" rtl="0">
                  <a:lnSpc>
                    <a:spcPct val="100000"/>
                  </a:lnSpc>
                  <a:spcBef>
                    <a:spcPts val="0"/>
                  </a:spcBef>
                  <a:spcAft>
                    <a:spcPts val="0"/>
                  </a:spcAft>
                  <a:buClr>
                    <a:srgbClr val="000000"/>
                  </a:buClr>
                  <a:buSzPts val="750"/>
                  <a:buFont typeface="Arial"/>
                  <a:buNone/>
                </a:pPr>
                <a:r>
                  <a:rPr lang="es-CO" sz="750" b="0" i="0" u="none" strike="noStrike" cap="none">
                    <a:solidFill>
                      <a:srgbClr val="FFFFFF"/>
                    </a:solidFill>
                    <a:latin typeface="Arial"/>
                    <a:ea typeface="Arial"/>
                    <a:cs typeface="Arial"/>
                    <a:sym typeface="Arial"/>
                  </a:rPr>
                  <a:t>162, 170, 173</a:t>
                </a:r>
                <a:endParaRPr sz="1400" b="0" i="0" u="none" strike="noStrike" cap="none">
                  <a:solidFill>
                    <a:srgbClr val="000000"/>
                  </a:solidFill>
                  <a:latin typeface="Arial"/>
                  <a:ea typeface="Arial"/>
                  <a:cs typeface="Arial"/>
                  <a:sym typeface="Arial"/>
                </a:endParaRPr>
              </a:p>
            </p:txBody>
          </p:sp>
        </p:grpSp>
        <p:sp>
          <p:nvSpPr>
            <p:cNvPr id="17" name="Google Shape;17;p1"/>
            <p:cNvSpPr/>
            <p:nvPr/>
          </p:nvSpPr>
          <p:spPr>
            <a:xfrm flipH="1">
              <a:off x="7664670" y="-395451"/>
              <a:ext cx="640200" cy="310500"/>
            </a:xfrm>
            <a:prstGeom prst="rect">
              <a:avLst/>
            </a:prstGeom>
            <a:solidFill>
              <a:schemeClr val="dk1"/>
            </a:solidFill>
            <a:ln>
              <a:noFill/>
            </a:ln>
          </p:spPr>
          <p:txBody>
            <a:bodyPr spcFirstLastPara="1" wrap="square" lIns="103275" tIns="51625" rIns="103275" bIns="51625" anchor="ctr" anchorCtr="0">
              <a:noAutofit/>
            </a:bodyPr>
            <a:lstStyle/>
            <a:p>
              <a:pPr marL="0" marR="0" lvl="0" indent="0" algn="l" rtl="0">
                <a:lnSpc>
                  <a:spcPct val="100000"/>
                </a:lnSpc>
                <a:spcBef>
                  <a:spcPts val="0"/>
                </a:spcBef>
                <a:spcAft>
                  <a:spcPts val="0"/>
                </a:spcAft>
                <a:buClr>
                  <a:srgbClr val="000000"/>
                </a:buClr>
                <a:buSzPts val="750"/>
                <a:buFont typeface="Arial"/>
                <a:buNone/>
              </a:pPr>
              <a:r>
                <a:rPr lang="es-CO" sz="750" b="0" i="0" u="none" strike="noStrike" cap="none">
                  <a:solidFill>
                    <a:srgbClr val="FFFFFF"/>
                  </a:solidFill>
                  <a:latin typeface="Arial"/>
                  <a:ea typeface="Arial"/>
                  <a:cs typeface="Arial"/>
                  <a:sym typeface="Arial"/>
                </a:rPr>
                <a:t>FONT: AVENIR</a:t>
              </a:r>
              <a:endParaRPr sz="1400" b="0" i="0" u="none" strike="noStrike" cap="none">
                <a:solidFill>
                  <a:srgbClr val="000000"/>
                </a:solidFill>
                <a:latin typeface="Arial"/>
                <a:ea typeface="Arial"/>
                <a:cs typeface="Arial"/>
                <a:sym typeface="Arial"/>
              </a:endParaRPr>
            </a:p>
          </p:txBody>
        </p:sp>
      </p:grpSp>
      <p:sp>
        <p:nvSpPr>
          <p:cNvPr id="18" name="Google Shape;18;p1"/>
          <p:cNvSpPr txBox="1">
            <a:spLocks noGrp="1"/>
          </p:cNvSpPr>
          <p:nvPr>
            <p:ph type="sldNum" idx="12"/>
          </p:nvPr>
        </p:nvSpPr>
        <p:spPr>
          <a:xfrm>
            <a:off x="8556784" y="6333134"/>
            <a:ext cx="548700" cy="5250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CO"/>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3" Type="http://schemas.openxmlformats.org/officeDocument/2006/relationships/hyperlink" Target="https://schools.cms.k12.nc.us/montclaireES/Pages/Default.aspx"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http://www.dpi.state.nc.us/curriculum/"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33"/>
          <p:cNvSpPr txBox="1">
            <a:spLocks noGrp="1"/>
          </p:cNvSpPr>
          <p:nvPr>
            <p:ph type="title"/>
          </p:nvPr>
        </p:nvSpPr>
        <p:spPr>
          <a:xfrm>
            <a:off x="678275" y="210550"/>
            <a:ext cx="7982400" cy="640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3200"/>
              <a:buNone/>
            </a:pPr>
            <a:endParaRPr>
              <a:latin typeface="Calibri"/>
              <a:ea typeface="Calibri"/>
              <a:cs typeface="Calibri"/>
              <a:sym typeface="Calibri"/>
            </a:endParaRPr>
          </a:p>
        </p:txBody>
      </p:sp>
      <p:pic>
        <p:nvPicPr>
          <p:cNvPr id="201" name="Google Shape;201;p33"/>
          <p:cNvPicPr preferRelativeResize="0"/>
          <p:nvPr/>
        </p:nvPicPr>
        <p:blipFill rotWithShape="1">
          <a:blip r:embed="rId3">
            <a:alphaModFix/>
          </a:blip>
          <a:srcRect/>
          <a:stretch/>
        </p:blipFill>
        <p:spPr>
          <a:xfrm>
            <a:off x="0" y="0"/>
            <a:ext cx="9144003" cy="6858000"/>
          </a:xfrm>
          <a:prstGeom prst="rect">
            <a:avLst/>
          </a:prstGeom>
          <a:noFill/>
          <a:ln>
            <a:noFill/>
          </a:ln>
        </p:spPr>
      </p:pic>
      <p:pic>
        <p:nvPicPr>
          <p:cNvPr id="202" name="Google Shape;202;p33"/>
          <p:cNvPicPr preferRelativeResize="0"/>
          <p:nvPr/>
        </p:nvPicPr>
        <p:blipFill rotWithShape="1">
          <a:blip r:embed="rId4">
            <a:alphaModFix/>
          </a:blip>
          <a:srcRect/>
          <a:stretch/>
        </p:blipFill>
        <p:spPr>
          <a:xfrm>
            <a:off x="81425" y="0"/>
            <a:ext cx="9407048" cy="6858002"/>
          </a:xfrm>
          <a:prstGeom prst="rect">
            <a:avLst/>
          </a:prstGeom>
          <a:noFill/>
          <a:ln>
            <a:noFill/>
          </a:ln>
        </p:spPr>
      </p:pic>
      <p:sp>
        <p:nvSpPr>
          <p:cNvPr id="203" name="Google Shape;203;p33"/>
          <p:cNvSpPr txBox="1"/>
          <p:nvPr/>
        </p:nvSpPr>
        <p:spPr>
          <a:xfrm>
            <a:off x="2079400" y="3389000"/>
            <a:ext cx="54483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04" name="Google Shape;204;p33"/>
          <p:cNvSpPr txBox="1"/>
          <p:nvPr/>
        </p:nvSpPr>
        <p:spPr>
          <a:xfrm>
            <a:off x="292500" y="3952050"/>
            <a:ext cx="8559000" cy="1026726"/>
          </a:xfrm>
          <a:prstGeom prst="rect">
            <a:avLst/>
          </a:prstGeom>
          <a:noFill/>
          <a:ln>
            <a:noFill/>
          </a:ln>
        </p:spPr>
        <p:txBody>
          <a:bodyPr spcFirstLastPara="1" wrap="square" lIns="91425" tIns="91425" rIns="91425" bIns="91425" anchor="t" anchorCtr="0">
            <a:spAutoFit/>
          </a:bodyPr>
          <a:lstStyle/>
          <a:p>
            <a:pPr marL="0" marR="0" lvl="0" indent="0" algn="ctr" rtl="0">
              <a:lnSpc>
                <a:spcPct val="113958"/>
              </a:lnSpc>
              <a:spcBef>
                <a:spcPts val="0"/>
              </a:spcBef>
              <a:spcAft>
                <a:spcPts val="0"/>
              </a:spcAft>
              <a:buClr>
                <a:srgbClr val="000000"/>
              </a:buClr>
              <a:buSzPts val="4800"/>
              <a:buFont typeface="Arial"/>
              <a:buNone/>
            </a:pPr>
            <a:r>
              <a:rPr lang="es-CO" sz="4800" b="1" i="0" u="none" strike="noStrike" cap="none" dirty="0">
                <a:solidFill>
                  <a:schemeClr val="bg2"/>
                </a:solidFill>
                <a:latin typeface="Calibri"/>
                <a:ea typeface="Calibri"/>
                <a:cs typeface="Calibri"/>
                <a:sym typeface="Calibri"/>
              </a:rPr>
              <a:t>Oaklawn </a:t>
            </a:r>
            <a:r>
              <a:rPr lang="es-CO" sz="4800" b="1" i="0" u="none" strike="noStrike" cap="none" dirty="0" err="1">
                <a:solidFill>
                  <a:schemeClr val="bg2"/>
                </a:solidFill>
                <a:latin typeface="Calibri"/>
                <a:ea typeface="Calibri"/>
                <a:cs typeface="Calibri"/>
                <a:sym typeface="Calibri"/>
              </a:rPr>
              <a:t>Language</a:t>
            </a:r>
            <a:r>
              <a:rPr lang="es-CO" sz="4800" b="1" i="0" u="none" strike="noStrike" cap="none" dirty="0">
                <a:solidFill>
                  <a:schemeClr val="bg2"/>
                </a:solidFill>
                <a:latin typeface="Calibri"/>
                <a:ea typeface="Calibri"/>
                <a:cs typeface="Calibri"/>
                <a:sym typeface="Calibri"/>
              </a:rPr>
              <a:t> </a:t>
            </a:r>
            <a:r>
              <a:rPr lang="es-CO" sz="4800" b="1" i="0" u="none" strike="noStrike" cap="none" dirty="0" err="1">
                <a:solidFill>
                  <a:schemeClr val="bg2"/>
                </a:solidFill>
                <a:latin typeface="Calibri"/>
                <a:ea typeface="Calibri"/>
                <a:cs typeface="Calibri"/>
                <a:sym typeface="Calibri"/>
              </a:rPr>
              <a:t>Academy</a:t>
            </a:r>
            <a:endParaRPr sz="3600" b="1" i="0" u="none" strike="noStrike" cap="none" dirty="0">
              <a:solidFill>
                <a:schemeClr val="bg2"/>
              </a:solidFill>
              <a:latin typeface="Calibri"/>
              <a:ea typeface="Calibri"/>
              <a:cs typeface="Calibri"/>
              <a:sym typeface="Calibri"/>
            </a:endParaRPr>
          </a:p>
        </p:txBody>
      </p:sp>
      <p:sp>
        <p:nvSpPr>
          <p:cNvPr id="205" name="Google Shape;205;p33"/>
          <p:cNvSpPr txBox="1">
            <a:spLocks noGrp="1"/>
          </p:cNvSpPr>
          <p:nvPr>
            <p:ph type="sldNum" idx="12"/>
          </p:nvPr>
        </p:nvSpPr>
        <p:spPr>
          <a:xfrm>
            <a:off x="8580847" y="6325369"/>
            <a:ext cx="472800" cy="3912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rgbClr val="000000"/>
              </a:buClr>
              <a:buSzPts val="1300"/>
              <a:buFont typeface="Arial"/>
              <a:buNone/>
            </a:pPr>
            <a:fld id="{00000000-1234-1234-1234-123412341234}" type="slidenum">
              <a:rPr lang="es-CO">
                <a:latin typeface="Calibri"/>
                <a:ea typeface="Calibri"/>
                <a:cs typeface="Calibri"/>
                <a:sym typeface="Calibri"/>
              </a:rPr>
              <a:t>1</a:t>
            </a:fld>
            <a:endParaRPr>
              <a:latin typeface="Calibri"/>
              <a:ea typeface="Calibri"/>
              <a:cs typeface="Calibri"/>
              <a:sym typeface="Calibri"/>
            </a:endParaRPr>
          </a:p>
        </p:txBody>
      </p:sp>
      <p:sp>
        <p:nvSpPr>
          <p:cNvPr id="206" name="Google Shape;206;p33"/>
          <p:cNvSpPr txBox="1"/>
          <p:nvPr/>
        </p:nvSpPr>
        <p:spPr>
          <a:xfrm>
            <a:off x="344475" y="306900"/>
            <a:ext cx="6162900" cy="15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07" name="Google Shape;207;p33"/>
          <p:cNvSpPr txBox="1"/>
          <p:nvPr/>
        </p:nvSpPr>
        <p:spPr>
          <a:xfrm>
            <a:off x="494775" y="175375"/>
            <a:ext cx="8559000" cy="2386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3200"/>
              <a:buFont typeface="Arial"/>
              <a:buNone/>
            </a:pPr>
            <a:r>
              <a:rPr lang="es-CO" sz="3200" b="0" i="0" u="none" strike="noStrike" cap="none">
                <a:solidFill>
                  <a:schemeClr val="lt1"/>
                </a:solidFill>
                <a:latin typeface="Calibri"/>
                <a:ea typeface="Calibri"/>
                <a:cs typeface="Calibri"/>
                <a:sym typeface="Calibri"/>
              </a:rPr>
              <a:t>Bienvenidos a la </a:t>
            </a:r>
            <a:endParaRPr/>
          </a:p>
          <a:p>
            <a:pPr marL="0" marR="0" lvl="0" indent="0" algn="ctr" rtl="0">
              <a:lnSpc>
                <a:spcPct val="100000"/>
              </a:lnSpc>
              <a:spcBef>
                <a:spcPts val="0"/>
              </a:spcBef>
              <a:spcAft>
                <a:spcPts val="0"/>
              </a:spcAft>
              <a:buClr>
                <a:schemeClr val="dk1"/>
              </a:buClr>
              <a:buSzPts val="3200"/>
              <a:buFont typeface="Arial"/>
              <a:buNone/>
            </a:pPr>
            <a:r>
              <a:rPr lang="es-CO" sz="3200" b="0" i="0" u="none" strike="noStrike" cap="none">
                <a:solidFill>
                  <a:schemeClr val="lt1"/>
                </a:solidFill>
                <a:latin typeface="Calibri"/>
                <a:ea typeface="Calibri"/>
                <a:cs typeface="Calibri"/>
                <a:sym typeface="Calibri"/>
              </a:rPr>
              <a:t>Reunión Anual del Título I para Padres y Familias</a:t>
            </a:r>
            <a:br>
              <a:rPr lang="es-CO" sz="3200" b="0" i="0" u="none" strike="noStrike" cap="none">
                <a:solidFill>
                  <a:schemeClr val="lt1"/>
                </a:solidFill>
                <a:latin typeface="Calibri"/>
                <a:ea typeface="Calibri"/>
                <a:cs typeface="Calibri"/>
                <a:sym typeface="Calibri"/>
              </a:rPr>
            </a:br>
            <a:r>
              <a:rPr lang="es-CO" sz="3200" b="0" i="0" u="none" strike="noStrike" cap="none">
                <a:solidFill>
                  <a:schemeClr val="lt1"/>
                </a:solidFill>
                <a:latin typeface="Calibri"/>
                <a:ea typeface="Calibri"/>
                <a:cs typeface="Calibri"/>
                <a:sym typeface="Calibri"/>
              </a:rPr>
              <a:t>Año escolar 2023 - 2024</a:t>
            </a:r>
            <a:endParaRPr/>
          </a:p>
          <a:p>
            <a:pPr marL="0" marR="0" lvl="0" indent="0" algn="just" rtl="0">
              <a:lnSpc>
                <a:spcPct val="113958"/>
              </a:lnSpc>
              <a:spcBef>
                <a:spcPts val="0"/>
              </a:spcBef>
              <a:spcAft>
                <a:spcPts val="0"/>
              </a:spcAft>
              <a:buClr>
                <a:schemeClr val="dk1"/>
              </a:buClr>
              <a:buSzPts val="1100"/>
              <a:buFont typeface="Arial"/>
              <a:buNone/>
            </a:pPr>
            <a:endParaRPr sz="4500" b="1" i="0" u="none" strike="noStrike" cap="none">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43"/>
          <p:cNvSpPr txBox="1">
            <a:spLocks noGrp="1"/>
          </p:cNvSpPr>
          <p:nvPr>
            <p:ph type="title"/>
          </p:nvPr>
        </p:nvSpPr>
        <p:spPr>
          <a:xfrm>
            <a:off x="462325" y="1371314"/>
            <a:ext cx="8424600" cy="4324500"/>
          </a:xfrm>
          <a:prstGeom prst="rect">
            <a:avLst/>
          </a:prstGeom>
          <a:noFill/>
          <a:ln>
            <a:noFill/>
          </a:ln>
        </p:spPr>
        <p:txBody>
          <a:bodyPr spcFirstLastPara="1" wrap="square" lIns="91425" tIns="45700" rIns="91425" bIns="45700" anchor="ctr" anchorCtr="0">
            <a:noAutofit/>
          </a:bodyPr>
          <a:lstStyle/>
          <a:p>
            <a:pPr marL="0" lvl="0" indent="0" algn="just" rtl="0">
              <a:lnSpc>
                <a:spcPct val="100000"/>
              </a:lnSpc>
              <a:spcBef>
                <a:spcPts val="0"/>
              </a:spcBef>
              <a:spcAft>
                <a:spcPts val="0"/>
              </a:spcAft>
              <a:buClr>
                <a:schemeClr val="dk1"/>
              </a:buClr>
              <a:buSzPts val="3200"/>
              <a:buFont typeface="Arial"/>
              <a:buNone/>
            </a:pPr>
            <a:r>
              <a:rPr lang="es-CO" sz="1800" b="0">
                <a:solidFill>
                  <a:schemeClr val="dk1"/>
                </a:solidFill>
                <a:latin typeface="Calibri"/>
                <a:ea typeface="Calibri"/>
                <a:cs typeface="Calibri"/>
                <a:sym typeface="Calibri"/>
              </a:rPr>
              <a:t>El Plan de Mejoramiento Escolar (SIP) se crea en una plataforma en línea llamada NCStar, e incluye:</a:t>
            </a:r>
            <a:endParaRPr sz="1800" b="0">
              <a:solidFill>
                <a:schemeClr val="dk1"/>
              </a:solidFill>
              <a:latin typeface="Calibri"/>
              <a:ea typeface="Calibri"/>
              <a:cs typeface="Calibri"/>
              <a:sym typeface="Calibri"/>
            </a:endParaRPr>
          </a:p>
          <a:p>
            <a:pPr marL="342900" lvl="0" indent="0" algn="l" rtl="0">
              <a:lnSpc>
                <a:spcPct val="100000"/>
              </a:lnSpc>
              <a:spcBef>
                <a:spcPts val="0"/>
              </a:spcBef>
              <a:spcAft>
                <a:spcPts val="0"/>
              </a:spcAft>
              <a:buClr>
                <a:schemeClr val="dk1"/>
              </a:buClr>
              <a:buSzPts val="1100"/>
              <a:buFont typeface="Arial"/>
              <a:buNone/>
            </a:pPr>
            <a:endParaRPr sz="1800" b="0">
              <a:solidFill>
                <a:schemeClr val="dk1"/>
              </a:solidFill>
              <a:latin typeface="Calibri"/>
              <a:ea typeface="Calibri"/>
              <a:cs typeface="Calibri"/>
              <a:sym typeface="Calibri"/>
            </a:endParaRPr>
          </a:p>
          <a:p>
            <a:pPr marL="742950" lvl="1" indent="-266700" algn="l" rtl="0">
              <a:lnSpc>
                <a:spcPct val="100000"/>
              </a:lnSpc>
              <a:spcBef>
                <a:spcPts val="400"/>
              </a:spcBef>
              <a:spcAft>
                <a:spcPts val="0"/>
              </a:spcAft>
              <a:buClr>
                <a:schemeClr val="dk1"/>
              </a:buClr>
              <a:buSzPts val="1700"/>
              <a:buFont typeface="Avenir"/>
              <a:buChar char="○"/>
            </a:pPr>
            <a:r>
              <a:rPr lang="es-CO" sz="1600">
                <a:solidFill>
                  <a:schemeClr val="dk1"/>
                </a:solidFill>
                <a:latin typeface="Calibri"/>
                <a:ea typeface="Calibri"/>
                <a:cs typeface="Calibri"/>
                <a:sym typeface="Calibri"/>
              </a:rPr>
              <a:t>Una evaluación integral de las necesidades existentes</a:t>
            </a:r>
            <a:endParaRPr sz="1600">
              <a:solidFill>
                <a:schemeClr val="dk1"/>
              </a:solidFill>
              <a:highlight>
                <a:schemeClr val="lt1"/>
              </a:highlight>
              <a:latin typeface="Calibri"/>
              <a:ea typeface="Calibri"/>
              <a:cs typeface="Calibri"/>
              <a:sym typeface="Calibri"/>
            </a:endParaRPr>
          </a:p>
          <a:p>
            <a:pPr marL="742950" lvl="1" indent="-266700" algn="l" rtl="0">
              <a:lnSpc>
                <a:spcPct val="100000"/>
              </a:lnSpc>
              <a:spcBef>
                <a:spcPts val="0"/>
              </a:spcBef>
              <a:spcAft>
                <a:spcPts val="0"/>
              </a:spcAft>
              <a:buClr>
                <a:schemeClr val="dk1"/>
              </a:buClr>
              <a:buSzPts val="1700"/>
              <a:buFont typeface="Avenir"/>
              <a:buChar char="○"/>
            </a:pPr>
            <a:r>
              <a:rPr lang="es-CO" sz="1600">
                <a:solidFill>
                  <a:schemeClr val="dk1"/>
                </a:solidFill>
                <a:latin typeface="Calibri"/>
                <a:ea typeface="Calibri"/>
                <a:cs typeface="Calibri"/>
                <a:sym typeface="Calibri"/>
              </a:rPr>
              <a:t>Metas y estrategias para abordar las necesidades académicas de los estudiantes</a:t>
            </a:r>
            <a:endParaRPr sz="1600">
              <a:solidFill>
                <a:schemeClr val="dk1"/>
              </a:solidFill>
              <a:latin typeface="Calibri"/>
              <a:ea typeface="Calibri"/>
              <a:cs typeface="Calibri"/>
              <a:sym typeface="Calibri"/>
            </a:endParaRPr>
          </a:p>
          <a:p>
            <a:pPr marL="742950" lvl="1" indent="-266700" algn="l" rtl="0">
              <a:lnSpc>
                <a:spcPct val="100000"/>
              </a:lnSpc>
              <a:spcBef>
                <a:spcPts val="0"/>
              </a:spcBef>
              <a:spcAft>
                <a:spcPts val="0"/>
              </a:spcAft>
              <a:buClr>
                <a:schemeClr val="dk1"/>
              </a:buClr>
              <a:buSzPts val="1700"/>
              <a:buFont typeface="Avenir"/>
              <a:buChar char="○"/>
            </a:pPr>
            <a:r>
              <a:rPr lang="es-CO" sz="1600">
                <a:solidFill>
                  <a:schemeClr val="dk1"/>
                </a:solidFill>
                <a:latin typeface="Calibri"/>
                <a:ea typeface="Calibri"/>
                <a:cs typeface="Calibri"/>
                <a:sym typeface="Calibri"/>
              </a:rPr>
              <a:t>Necesidades en cuanto al desarrollo profesional del personal</a:t>
            </a:r>
            <a:endParaRPr sz="1600">
              <a:solidFill>
                <a:schemeClr val="dk1"/>
              </a:solidFill>
              <a:latin typeface="Calibri"/>
              <a:ea typeface="Calibri"/>
              <a:cs typeface="Calibri"/>
              <a:sym typeface="Calibri"/>
            </a:endParaRPr>
          </a:p>
          <a:p>
            <a:pPr marL="742950" lvl="1" indent="-266700" algn="l" rtl="0">
              <a:lnSpc>
                <a:spcPct val="100000"/>
              </a:lnSpc>
              <a:spcBef>
                <a:spcPts val="0"/>
              </a:spcBef>
              <a:spcAft>
                <a:spcPts val="0"/>
              </a:spcAft>
              <a:buClr>
                <a:schemeClr val="dk1"/>
              </a:buClr>
              <a:buSzPts val="1700"/>
              <a:buFont typeface="Avenir"/>
              <a:buChar char="○"/>
            </a:pPr>
            <a:r>
              <a:rPr lang="es-CO" sz="1600">
                <a:solidFill>
                  <a:schemeClr val="dk1"/>
                </a:solidFill>
                <a:latin typeface="Calibri"/>
                <a:ea typeface="Calibri"/>
                <a:cs typeface="Calibri"/>
                <a:sym typeface="Calibri"/>
              </a:rPr>
              <a:t>Coordinación de recursos y presupuesto integral</a:t>
            </a:r>
            <a:endParaRPr sz="1600">
              <a:solidFill>
                <a:schemeClr val="dk1"/>
              </a:solidFill>
              <a:latin typeface="Calibri"/>
              <a:ea typeface="Calibri"/>
              <a:cs typeface="Calibri"/>
              <a:sym typeface="Calibri"/>
            </a:endParaRPr>
          </a:p>
          <a:p>
            <a:pPr marL="742950" lvl="1" indent="-266700" algn="l" rtl="0">
              <a:lnSpc>
                <a:spcPct val="100000"/>
              </a:lnSpc>
              <a:spcBef>
                <a:spcPts val="0"/>
              </a:spcBef>
              <a:spcAft>
                <a:spcPts val="0"/>
              </a:spcAft>
              <a:buClr>
                <a:schemeClr val="dk1"/>
              </a:buClr>
              <a:buSzPts val="1700"/>
              <a:buFont typeface="Avenir"/>
              <a:buChar char="○"/>
            </a:pPr>
            <a:r>
              <a:rPr lang="es-CO" sz="1600">
                <a:solidFill>
                  <a:schemeClr val="dk1"/>
                </a:solidFill>
                <a:latin typeface="Calibri"/>
                <a:ea typeface="Calibri"/>
                <a:cs typeface="Calibri"/>
                <a:sym typeface="Calibri"/>
              </a:rPr>
              <a:t>Objetivos de participación de los padres y las familias de la escuela</a:t>
            </a:r>
            <a:endParaRPr sz="1600">
              <a:solidFill>
                <a:schemeClr val="dk1"/>
              </a:solidFill>
              <a:latin typeface="Calibri"/>
              <a:ea typeface="Calibri"/>
              <a:cs typeface="Calibri"/>
              <a:sym typeface="Calibri"/>
            </a:endParaRPr>
          </a:p>
          <a:p>
            <a:pPr marL="742950" lvl="0" indent="0" algn="l" rtl="0">
              <a:lnSpc>
                <a:spcPct val="100000"/>
              </a:lnSpc>
              <a:spcBef>
                <a:spcPts val="400"/>
              </a:spcBef>
              <a:spcAft>
                <a:spcPts val="0"/>
              </a:spcAft>
              <a:buClr>
                <a:schemeClr val="dk1"/>
              </a:buClr>
              <a:buSzPts val="1100"/>
              <a:buFont typeface="Arial"/>
              <a:buNone/>
            </a:pPr>
            <a:endParaRPr sz="1600" b="0">
              <a:solidFill>
                <a:schemeClr val="dk1"/>
              </a:solidFill>
              <a:latin typeface="Calibri"/>
              <a:ea typeface="Calibri"/>
              <a:cs typeface="Calibri"/>
              <a:sym typeface="Calibri"/>
            </a:endParaRPr>
          </a:p>
          <a:p>
            <a:pPr marL="304800" lvl="0" indent="-285750" algn="l" rtl="0">
              <a:lnSpc>
                <a:spcPct val="100000"/>
              </a:lnSpc>
              <a:spcBef>
                <a:spcPts val="400"/>
              </a:spcBef>
              <a:spcAft>
                <a:spcPts val="0"/>
              </a:spcAft>
              <a:buClr>
                <a:schemeClr val="dk1"/>
              </a:buClr>
              <a:buSzPts val="1700"/>
              <a:buFont typeface="Arial"/>
              <a:buChar char="•"/>
            </a:pPr>
            <a:r>
              <a:rPr lang="es-CO" sz="1600" b="0">
                <a:solidFill>
                  <a:schemeClr val="dk1"/>
                </a:solidFill>
                <a:latin typeface="Calibri"/>
                <a:ea typeface="Calibri"/>
                <a:cs typeface="Calibri"/>
                <a:sym typeface="Calibri"/>
              </a:rPr>
              <a:t>Los padres de los estudiantes de las escuelas del Título I tienen el derecho a participar en el desarrollo de este plan. </a:t>
            </a:r>
            <a:br>
              <a:rPr lang="es-CO" sz="1600" b="0">
                <a:solidFill>
                  <a:schemeClr val="dk1"/>
                </a:solidFill>
                <a:latin typeface="Calibri"/>
                <a:ea typeface="Calibri"/>
                <a:cs typeface="Calibri"/>
                <a:sym typeface="Calibri"/>
              </a:rPr>
            </a:br>
            <a:r>
              <a:rPr lang="es-CO" sz="1600" b="0">
                <a:solidFill>
                  <a:schemeClr val="dk1"/>
                </a:solidFill>
                <a:latin typeface="Calibri"/>
                <a:ea typeface="Calibri"/>
                <a:cs typeface="Calibri"/>
                <a:sym typeface="Calibri"/>
              </a:rPr>
              <a:t> </a:t>
            </a:r>
            <a:endParaRPr/>
          </a:p>
          <a:p>
            <a:pPr marL="342900" lvl="0" indent="-279400" algn="l" rtl="0">
              <a:lnSpc>
                <a:spcPct val="100000"/>
              </a:lnSpc>
              <a:spcBef>
                <a:spcPts val="0"/>
              </a:spcBef>
              <a:spcAft>
                <a:spcPts val="0"/>
              </a:spcAft>
              <a:buClr>
                <a:schemeClr val="dk1"/>
              </a:buClr>
              <a:buSzPts val="1000"/>
              <a:buFont typeface="Avenir"/>
              <a:buChar char="●"/>
            </a:pPr>
            <a:r>
              <a:rPr lang="es-CO" sz="1600" b="0">
                <a:solidFill>
                  <a:schemeClr val="dk1"/>
                </a:solidFill>
                <a:latin typeface="Calibri"/>
                <a:ea typeface="Calibri"/>
                <a:cs typeface="Calibri"/>
                <a:sym typeface="Calibri"/>
              </a:rPr>
              <a:t>Puede revisar el SIP en nuestro sitio web: </a:t>
            </a:r>
            <a:br>
              <a:rPr lang="es-CO" sz="1600" b="0">
                <a:solidFill>
                  <a:schemeClr val="dk1"/>
                </a:solidFill>
                <a:latin typeface="Calibri"/>
                <a:ea typeface="Calibri"/>
                <a:cs typeface="Calibri"/>
                <a:sym typeface="Calibri"/>
              </a:rPr>
            </a:br>
            <a:r>
              <a:rPr lang="es-CO" sz="1600" b="0">
                <a:solidFill>
                  <a:schemeClr val="dk1"/>
                </a:solidFill>
                <a:latin typeface="Calibri"/>
                <a:ea typeface="Calibri"/>
                <a:cs typeface="Calibri"/>
                <a:sym typeface="Calibri"/>
              </a:rPr>
              <a:t> </a:t>
            </a:r>
            <a:br>
              <a:rPr lang="es-CO" sz="1600" b="0">
                <a:solidFill>
                  <a:schemeClr val="dk1"/>
                </a:solidFill>
                <a:latin typeface="Calibri"/>
                <a:ea typeface="Calibri"/>
                <a:cs typeface="Calibri"/>
                <a:sym typeface="Calibri"/>
              </a:rPr>
            </a:br>
            <a:r>
              <a:rPr lang="es-CO" sz="1600" b="0" u="sng">
                <a:solidFill>
                  <a:srgbClr val="144C72"/>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https://schools.cms.k12.nc.us/montclaireES/Pages/Default.aspx</a:t>
            </a:r>
            <a:endParaRPr sz="1600" b="0">
              <a:solidFill>
                <a:schemeClr val="dk1"/>
              </a:solidFill>
              <a:latin typeface="Calibri"/>
              <a:ea typeface="Calibri"/>
              <a:cs typeface="Calibri"/>
              <a:sym typeface="Calibri"/>
            </a:endParaRPr>
          </a:p>
          <a:p>
            <a:pPr marL="742950" lvl="1" indent="-241300" algn="l" rtl="0">
              <a:lnSpc>
                <a:spcPct val="100000"/>
              </a:lnSpc>
              <a:spcBef>
                <a:spcPts val="0"/>
              </a:spcBef>
              <a:spcAft>
                <a:spcPts val="0"/>
              </a:spcAft>
              <a:buClr>
                <a:schemeClr val="dk1"/>
              </a:buClr>
              <a:buSzPts val="1300"/>
              <a:buFont typeface="Avenir"/>
              <a:buChar char="○"/>
            </a:pPr>
            <a:r>
              <a:rPr lang="es-CO" sz="1600" u="sng">
                <a:solidFill>
                  <a:schemeClr val="dk1"/>
                </a:solidFill>
                <a:latin typeface="Calibri"/>
                <a:ea typeface="Calibri"/>
                <a:cs typeface="Calibri"/>
                <a:sym typeface="Calibri"/>
              </a:rPr>
              <a:t>Nombre de usuario</a:t>
            </a:r>
            <a:r>
              <a:rPr lang="es-CO" sz="1600">
                <a:solidFill>
                  <a:schemeClr val="dk1"/>
                </a:solidFill>
                <a:latin typeface="Calibri"/>
                <a:ea typeface="Calibri"/>
                <a:cs typeface="Calibri"/>
                <a:sym typeface="Calibri"/>
              </a:rPr>
              <a:t>: guests7107</a:t>
            </a:r>
            <a:endParaRPr/>
          </a:p>
          <a:p>
            <a:pPr marL="742950" lvl="1" indent="-241300" algn="l" rtl="0">
              <a:lnSpc>
                <a:spcPct val="100000"/>
              </a:lnSpc>
              <a:spcBef>
                <a:spcPts val="0"/>
              </a:spcBef>
              <a:spcAft>
                <a:spcPts val="0"/>
              </a:spcAft>
              <a:buClr>
                <a:schemeClr val="dk1"/>
              </a:buClr>
              <a:buSzPts val="1300"/>
              <a:buFont typeface="Avenir"/>
              <a:buChar char="○"/>
            </a:pPr>
            <a:r>
              <a:rPr lang="es-CO" sz="1600" u="sng">
                <a:solidFill>
                  <a:schemeClr val="dk1"/>
                </a:solidFill>
                <a:latin typeface="Calibri"/>
                <a:ea typeface="Calibri"/>
                <a:cs typeface="Calibri"/>
                <a:sym typeface="Calibri"/>
              </a:rPr>
              <a:t>Contraseña</a:t>
            </a:r>
            <a:r>
              <a:rPr lang="es-CO" sz="1600">
                <a:solidFill>
                  <a:schemeClr val="dk1"/>
                </a:solidFill>
                <a:latin typeface="Calibri"/>
                <a:ea typeface="Calibri"/>
                <a:cs typeface="Calibri"/>
                <a:sym typeface="Calibri"/>
              </a:rPr>
              <a:t>: guests7107</a:t>
            </a:r>
            <a:endParaRPr sz="1600">
              <a:solidFill>
                <a:schemeClr val="dk1"/>
              </a:solidFill>
              <a:latin typeface="Calibri"/>
              <a:ea typeface="Calibri"/>
              <a:cs typeface="Calibri"/>
              <a:sym typeface="Calibri"/>
            </a:endParaRPr>
          </a:p>
        </p:txBody>
      </p:sp>
      <p:sp>
        <p:nvSpPr>
          <p:cNvPr id="282" name="Google Shape;282;p43"/>
          <p:cNvSpPr txBox="1">
            <a:spLocks noGrp="1"/>
          </p:cNvSpPr>
          <p:nvPr>
            <p:ph type="sldNum" idx="12"/>
          </p:nvPr>
        </p:nvSpPr>
        <p:spPr>
          <a:xfrm>
            <a:off x="8580847" y="6325369"/>
            <a:ext cx="472800" cy="3912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rgbClr val="000000"/>
              </a:buClr>
              <a:buSzPts val="1300"/>
              <a:buFont typeface="Arial"/>
              <a:buNone/>
            </a:pPr>
            <a:fld id="{00000000-1234-1234-1234-123412341234}" type="slidenum">
              <a:rPr lang="es-CO">
                <a:latin typeface="Calibri"/>
                <a:ea typeface="Calibri"/>
                <a:cs typeface="Calibri"/>
                <a:sym typeface="Calibri"/>
              </a:rPr>
              <a:t>10</a:t>
            </a:fld>
            <a:endParaRPr>
              <a:latin typeface="Calibri"/>
              <a:ea typeface="Calibri"/>
              <a:cs typeface="Calibri"/>
              <a:sym typeface="Calibri"/>
            </a:endParaRPr>
          </a:p>
        </p:txBody>
      </p:sp>
      <p:sp>
        <p:nvSpPr>
          <p:cNvPr id="283" name="Google Shape;283;p43"/>
          <p:cNvSpPr txBox="1"/>
          <p:nvPr/>
        </p:nvSpPr>
        <p:spPr>
          <a:xfrm>
            <a:off x="574737" y="225571"/>
            <a:ext cx="8199775" cy="83096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B595A"/>
              </a:buClr>
              <a:buSzPts val="3200"/>
              <a:buFont typeface="Arial"/>
              <a:buNone/>
            </a:pPr>
            <a:r>
              <a:rPr lang="es-CO" sz="3400" b="1" i="0" u="none" strike="noStrike" cap="none">
                <a:solidFill>
                  <a:schemeClr val="dk1"/>
                </a:solidFill>
                <a:latin typeface="Calibri"/>
                <a:ea typeface="Calibri"/>
                <a:cs typeface="Calibri"/>
                <a:sym typeface="Calibri"/>
              </a:rPr>
              <a:t>¿Qué es el Plan de Mejoramiento Escolar/Plan NCStar?</a:t>
            </a:r>
            <a:endParaRPr sz="3400" b="1" i="0" u="none" strike="noStrike" cap="non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44"/>
          <p:cNvSpPr txBox="1">
            <a:spLocks noGrp="1"/>
          </p:cNvSpPr>
          <p:nvPr>
            <p:ph type="title"/>
          </p:nvPr>
        </p:nvSpPr>
        <p:spPr>
          <a:xfrm>
            <a:off x="557575" y="581025"/>
            <a:ext cx="8424600" cy="43815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3200"/>
              <a:buFont typeface="Arial"/>
              <a:buNone/>
            </a:pPr>
            <a:r>
              <a:rPr lang="es-CO" sz="3000">
                <a:solidFill>
                  <a:schemeClr val="dk1"/>
                </a:solidFill>
                <a:latin typeface="Calibri"/>
                <a:ea typeface="Calibri"/>
                <a:cs typeface="Calibri"/>
                <a:sym typeface="Calibri"/>
              </a:rPr>
              <a:t>¿Qué incluye la Política de Participación para los Padres y las Familias de la escuela? </a:t>
            </a:r>
            <a:br>
              <a:rPr lang="es-CO" sz="3000">
                <a:solidFill>
                  <a:schemeClr val="dk1"/>
                </a:solidFill>
                <a:latin typeface="Calibri"/>
                <a:ea typeface="Calibri"/>
                <a:cs typeface="Calibri"/>
                <a:sym typeface="Calibri"/>
              </a:rPr>
            </a:br>
            <a:endParaRPr sz="3000">
              <a:solidFill>
                <a:schemeClr val="dk1"/>
              </a:solidFill>
              <a:latin typeface="Calibri"/>
              <a:ea typeface="Calibri"/>
              <a:cs typeface="Calibri"/>
              <a:sym typeface="Calibri"/>
            </a:endParaRPr>
          </a:p>
        </p:txBody>
      </p:sp>
      <p:sp>
        <p:nvSpPr>
          <p:cNvPr id="290" name="Google Shape;290;p44"/>
          <p:cNvSpPr txBox="1">
            <a:spLocks noGrp="1"/>
          </p:cNvSpPr>
          <p:nvPr>
            <p:ph type="sldNum" idx="12"/>
          </p:nvPr>
        </p:nvSpPr>
        <p:spPr>
          <a:xfrm>
            <a:off x="8580847" y="6325369"/>
            <a:ext cx="472800" cy="3912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rgbClr val="000000"/>
              </a:buClr>
              <a:buSzPts val="1300"/>
              <a:buFont typeface="Arial"/>
              <a:buNone/>
            </a:pPr>
            <a:fld id="{00000000-1234-1234-1234-123412341234}" type="slidenum">
              <a:rPr lang="es-CO">
                <a:latin typeface="Calibri"/>
                <a:ea typeface="Calibri"/>
                <a:cs typeface="Calibri"/>
                <a:sym typeface="Calibri"/>
              </a:rPr>
              <a:t>11</a:t>
            </a:fld>
            <a:endParaRPr>
              <a:latin typeface="Calibri"/>
              <a:ea typeface="Calibri"/>
              <a:cs typeface="Calibri"/>
              <a:sym typeface="Calibri"/>
            </a:endParaRPr>
          </a:p>
        </p:txBody>
      </p:sp>
      <p:sp>
        <p:nvSpPr>
          <p:cNvPr id="291" name="Google Shape;291;p44"/>
          <p:cNvSpPr txBox="1"/>
          <p:nvPr/>
        </p:nvSpPr>
        <p:spPr>
          <a:xfrm>
            <a:off x="462325" y="1380345"/>
            <a:ext cx="8319725" cy="3939510"/>
          </a:xfrm>
          <a:prstGeom prst="rect">
            <a:avLst/>
          </a:prstGeom>
          <a:noFill/>
          <a:ln>
            <a:noFill/>
          </a:ln>
        </p:spPr>
        <p:txBody>
          <a:bodyPr spcFirstLastPara="1" wrap="square" lIns="91425" tIns="91425" rIns="91425" bIns="91425" anchor="ctr" anchorCtr="0">
            <a:spAutoFit/>
          </a:bodyPr>
          <a:lstStyle/>
          <a:p>
            <a:pPr marL="342900" marR="0" lvl="0" indent="-342900" algn="l" rtl="0">
              <a:lnSpc>
                <a:spcPct val="100000"/>
              </a:lnSpc>
              <a:spcBef>
                <a:spcPts val="0"/>
              </a:spcBef>
              <a:spcAft>
                <a:spcPts val="0"/>
              </a:spcAft>
              <a:buClr>
                <a:schemeClr val="dk1"/>
              </a:buClr>
              <a:buSzPts val="2000"/>
              <a:buFont typeface="Avenir"/>
              <a:buChar char="●"/>
            </a:pPr>
            <a:r>
              <a:rPr lang="es-CO" sz="1800" b="0" i="0" u="none" strike="noStrike" cap="none">
                <a:solidFill>
                  <a:schemeClr val="dk1"/>
                </a:solidFill>
                <a:latin typeface="Calibri"/>
                <a:ea typeface="Calibri"/>
                <a:cs typeface="Calibri"/>
                <a:sym typeface="Calibri"/>
              </a:rPr>
              <a:t>Esta política aborda la manera en que la escuela implementará los requisitos de participación de los padres y las familias establecidos en la Ley Cada Estudiante Triunfa (ESSA). Los componentes incluyen:</a:t>
            </a:r>
            <a:endParaRPr sz="1800" b="0" i="0" u="none" strike="noStrike" cap="none">
              <a:solidFill>
                <a:schemeClr val="dk1"/>
              </a:solidFill>
              <a:latin typeface="Calibri"/>
              <a:ea typeface="Calibri"/>
              <a:cs typeface="Calibri"/>
              <a:sym typeface="Calibri"/>
            </a:endParaRPr>
          </a:p>
          <a:p>
            <a:pPr marL="342900" marR="0" lvl="0" indent="0" algn="l" rtl="0">
              <a:lnSpc>
                <a:spcPct val="100000"/>
              </a:lnSpc>
              <a:spcBef>
                <a:spcPts val="0"/>
              </a:spcBef>
              <a:spcAft>
                <a:spcPts val="0"/>
              </a:spcAft>
              <a:buClr>
                <a:schemeClr val="dk1"/>
              </a:buClr>
              <a:buSzPts val="1100"/>
              <a:buFont typeface="Arial"/>
              <a:buNone/>
            </a:pPr>
            <a:endParaRPr sz="1800" b="0" i="0" u="none" strike="noStrike" cap="none">
              <a:solidFill>
                <a:schemeClr val="dk1"/>
              </a:solidFill>
              <a:latin typeface="Calibri"/>
              <a:ea typeface="Calibri"/>
              <a:cs typeface="Calibri"/>
              <a:sym typeface="Calibri"/>
            </a:endParaRPr>
          </a:p>
          <a:p>
            <a:pPr marL="742950" marR="0" lvl="1" indent="-285750" algn="l" rtl="0">
              <a:lnSpc>
                <a:spcPct val="100000"/>
              </a:lnSpc>
              <a:spcBef>
                <a:spcPts val="400"/>
              </a:spcBef>
              <a:spcAft>
                <a:spcPts val="0"/>
              </a:spcAft>
              <a:buClr>
                <a:schemeClr val="dk1"/>
              </a:buClr>
              <a:buSzPts val="2000"/>
              <a:buFont typeface="Avenir"/>
              <a:buChar char="○"/>
            </a:pPr>
            <a:r>
              <a:rPr lang="es-CO" sz="1600" b="0" i="0" u="none" strike="noStrike" cap="none">
                <a:solidFill>
                  <a:schemeClr val="dk1"/>
                </a:solidFill>
                <a:latin typeface="Calibri"/>
                <a:ea typeface="Calibri"/>
                <a:cs typeface="Calibri"/>
                <a:sym typeface="Calibri"/>
              </a:rPr>
              <a:t>Cómo pueden participar los padres en la toma de decisiones y en las actividades</a:t>
            </a:r>
            <a:endParaRPr/>
          </a:p>
          <a:p>
            <a:pPr marL="742950" marR="0" lvl="1" indent="-285750" algn="l" rtl="0">
              <a:lnSpc>
                <a:spcPct val="100000"/>
              </a:lnSpc>
              <a:spcBef>
                <a:spcPts val="400"/>
              </a:spcBef>
              <a:spcAft>
                <a:spcPts val="0"/>
              </a:spcAft>
              <a:buClr>
                <a:schemeClr val="dk1"/>
              </a:buClr>
              <a:buSzPts val="2000"/>
              <a:buFont typeface="Avenir"/>
              <a:buChar char="○"/>
            </a:pPr>
            <a:r>
              <a:rPr lang="es-CO" sz="1600" b="0" i="0" u="none" strike="noStrike" cap="none">
                <a:solidFill>
                  <a:schemeClr val="dk1"/>
                </a:solidFill>
                <a:latin typeface="Calibri"/>
                <a:ea typeface="Calibri"/>
                <a:cs typeface="Calibri"/>
                <a:sym typeface="Calibri"/>
              </a:rPr>
              <a:t>Cómo se utilizan los fondos destinados a la participación de los padres y las familias</a:t>
            </a:r>
            <a:endParaRPr/>
          </a:p>
          <a:p>
            <a:pPr marL="742950" marR="0" lvl="1" indent="-285750" algn="l" rtl="0">
              <a:lnSpc>
                <a:spcPct val="100000"/>
              </a:lnSpc>
              <a:spcBef>
                <a:spcPts val="400"/>
              </a:spcBef>
              <a:spcAft>
                <a:spcPts val="0"/>
              </a:spcAft>
              <a:buClr>
                <a:schemeClr val="dk1"/>
              </a:buClr>
              <a:buSzPts val="2000"/>
              <a:buFont typeface="Avenir"/>
              <a:buChar char="○"/>
            </a:pPr>
            <a:r>
              <a:rPr lang="es-CO" sz="1600" b="0" i="0" u="none" strike="noStrike" cap="none">
                <a:solidFill>
                  <a:schemeClr val="dk1"/>
                </a:solidFill>
                <a:latin typeface="Calibri"/>
                <a:ea typeface="Calibri"/>
                <a:cs typeface="Calibri"/>
                <a:sym typeface="Calibri"/>
              </a:rPr>
              <a:t>Cómo se brindará información y capacitación a los padres</a:t>
            </a:r>
            <a:endParaRPr/>
          </a:p>
          <a:p>
            <a:pPr marL="742950" marR="0" lvl="1" indent="-285750" algn="l" rtl="0">
              <a:lnSpc>
                <a:spcPct val="100000"/>
              </a:lnSpc>
              <a:spcBef>
                <a:spcPts val="400"/>
              </a:spcBef>
              <a:spcAft>
                <a:spcPts val="0"/>
              </a:spcAft>
              <a:buClr>
                <a:schemeClr val="dk1"/>
              </a:buClr>
              <a:buSzPts val="2000"/>
              <a:buFont typeface="Avenir"/>
              <a:buChar char="○"/>
            </a:pPr>
            <a:r>
              <a:rPr lang="es-CO" sz="1600" b="0" i="0" u="none" strike="noStrike" cap="none">
                <a:solidFill>
                  <a:schemeClr val="dk1"/>
                </a:solidFill>
                <a:latin typeface="Calibri"/>
                <a:ea typeface="Calibri"/>
                <a:cs typeface="Calibri"/>
                <a:sym typeface="Calibri"/>
              </a:rPr>
              <a:t>Cómo la escuela desarrollará la capacidad de los padres y el personal para lograr una fuerte participación de los padres y las familias</a:t>
            </a:r>
            <a:endParaRPr sz="1600" b="0" i="0" u="none" strike="noStrike" cap="none">
              <a:solidFill>
                <a:schemeClr val="dk1"/>
              </a:solidFill>
              <a:latin typeface="Calibri"/>
              <a:ea typeface="Calibri"/>
              <a:cs typeface="Calibri"/>
              <a:sym typeface="Calibri"/>
            </a:endParaRPr>
          </a:p>
          <a:p>
            <a:pPr marL="742950" marR="0" lvl="0" indent="0" algn="l" rtl="0">
              <a:lnSpc>
                <a:spcPct val="100000"/>
              </a:lnSpc>
              <a:spcBef>
                <a:spcPts val="400"/>
              </a:spcBef>
              <a:spcAft>
                <a:spcPts val="0"/>
              </a:spcAft>
              <a:buClr>
                <a:schemeClr val="dk1"/>
              </a:buClr>
              <a:buSzPts val="1100"/>
              <a:buFont typeface="Arial"/>
              <a:buNone/>
            </a:pPr>
            <a:endParaRPr sz="1800" b="0" i="0" u="none" strike="noStrike" cap="none">
              <a:solidFill>
                <a:schemeClr val="dk1"/>
              </a:solidFill>
              <a:latin typeface="Calibri"/>
              <a:ea typeface="Calibri"/>
              <a:cs typeface="Calibri"/>
              <a:sym typeface="Calibri"/>
            </a:endParaRPr>
          </a:p>
          <a:p>
            <a:pPr marL="342900" marR="0" lvl="0" indent="-342900" algn="l" rtl="0">
              <a:lnSpc>
                <a:spcPct val="100000"/>
              </a:lnSpc>
              <a:spcBef>
                <a:spcPts val="400"/>
              </a:spcBef>
              <a:spcAft>
                <a:spcPts val="0"/>
              </a:spcAft>
              <a:buClr>
                <a:schemeClr val="dk1"/>
              </a:buClr>
              <a:buSzPts val="2000"/>
              <a:buFont typeface="Avenir"/>
              <a:buChar char="●"/>
            </a:pPr>
            <a:r>
              <a:rPr lang="es-CO" sz="1800" b="0" i="0" u="none" strike="noStrike" cap="none">
                <a:solidFill>
                  <a:schemeClr val="dk1"/>
                </a:solidFill>
                <a:latin typeface="Calibri"/>
                <a:ea typeface="Calibri"/>
                <a:cs typeface="Calibri"/>
                <a:sym typeface="Calibri"/>
              </a:rPr>
              <a:t>Los padres de los estudiantes de las escuelas del Título I tienen el derecho a participar en el desarrollo del Plan de Participación para los Padres y las Familias de la escuela. </a:t>
            </a:r>
            <a:endParaRPr sz="1800" b="0" i="0" u="none" strike="noStrike" cap="none">
              <a:solidFill>
                <a:srgbClr val="000000"/>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45"/>
          <p:cNvSpPr txBox="1">
            <a:spLocks noGrp="1"/>
          </p:cNvSpPr>
          <p:nvPr>
            <p:ph type="sldNum" idx="12"/>
          </p:nvPr>
        </p:nvSpPr>
        <p:spPr>
          <a:xfrm>
            <a:off x="8580847" y="6325369"/>
            <a:ext cx="472800" cy="3912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rgbClr val="000000"/>
              </a:buClr>
              <a:buSzPts val="1300"/>
              <a:buFont typeface="Arial"/>
              <a:buNone/>
            </a:pPr>
            <a:fld id="{00000000-1234-1234-1234-123412341234}" type="slidenum">
              <a:rPr lang="es-CO">
                <a:latin typeface="Calibri"/>
                <a:ea typeface="Calibri"/>
                <a:cs typeface="Calibri"/>
                <a:sym typeface="Calibri"/>
              </a:rPr>
              <a:t>12</a:t>
            </a:fld>
            <a:endParaRPr>
              <a:latin typeface="Calibri"/>
              <a:ea typeface="Calibri"/>
              <a:cs typeface="Calibri"/>
              <a:sym typeface="Calibri"/>
            </a:endParaRPr>
          </a:p>
        </p:txBody>
      </p:sp>
      <p:sp>
        <p:nvSpPr>
          <p:cNvPr id="297" name="Google Shape;297;p45"/>
          <p:cNvSpPr txBox="1"/>
          <p:nvPr/>
        </p:nvSpPr>
        <p:spPr>
          <a:xfrm>
            <a:off x="533825" y="0"/>
            <a:ext cx="7963500" cy="61977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400"/>
              <a:buFont typeface="Arial"/>
              <a:buNone/>
            </a:pPr>
            <a:r>
              <a:rPr lang="es-CO" sz="3400" b="1" i="0" u="none" strike="noStrike" cap="none">
                <a:solidFill>
                  <a:schemeClr val="dk1"/>
                </a:solidFill>
                <a:latin typeface="Calibri"/>
                <a:ea typeface="Calibri"/>
                <a:cs typeface="Calibri"/>
                <a:sym typeface="Calibri"/>
              </a:rPr>
              <a:t>¿Qué es el Pacto entre la Escuela y los Padres (</a:t>
            </a:r>
            <a:r>
              <a:rPr lang="es-CO" sz="3400" b="1" i="1" u="none" strike="noStrike" cap="none">
                <a:solidFill>
                  <a:schemeClr val="dk1"/>
                </a:solidFill>
                <a:latin typeface="Calibri"/>
                <a:ea typeface="Calibri"/>
                <a:cs typeface="Calibri"/>
                <a:sym typeface="Calibri"/>
              </a:rPr>
              <a:t>School-Parent Compact</a:t>
            </a:r>
            <a:r>
              <a:rPr lang="es-CO" sz="3400" b="1" i="0" u="none" strike="noStrike" cap="none">
                <a:solidFill>
                  <a:schemeClr val="dk1"/>
                </a:solidFill>
                <a:latin typeface="Calibri"/>
                <a:ea typeface="Calibri"/>
                <a:cs typeface="Calibri"/>
                <a:sym typeface="Calibri"/>
              </a:rPr>
              <a:t>)?</a:t>
            </a:r>
            <a:endParaRPr sz="3400" b="0" i="0" u="none" strike="noStrike" cap="none">
              <a:solidFill>
                <a:srgbClr val="000000"/>
              </a:solidFill>
              <a:latin typeface="Calibri"/>
              <a:ea typeface="Calibri"/>
              <a:cs typeface="Calibri"/>
              <a:sym typeface="Calibri"/>
            </a:endParaRPr>
          </a:p>
        </p:txBody>
      </p:sp>
      <p:sp>
        <p:nvSpPr>
          <p:cNvPr id="298" name="Google Shape;298;p45"/>
          <p:cNvSpPr txBox="1"/>
          <p:nvPr/>
        </p:nvSpPr>
        <p:spPr>
          <a:xfrm>
            <a:off x="231725" y="2209512"/>
            <a:ext cx="8567700" cy="2438975"/>
          </a:xfrm>
          <a:prstGeom prst="rect">
            <a:avLst/>
          </a:prstGeom>
          <a:noFill/>
          <a:ln>
            <a:noFill/>
          </a:ln>
        </p:spPr>
        <p:txBody>
          <a:bodyPr spcFirstLastPara="1" wrap="square" lIns="91425" tIns="91425" rIns="91425" bIns="91425" anchor="t" anchorCtr="0">
            <a:noAutofit/>
          </a:bodyPr>
          <a:lstStyle/>
          <a:p>
            <a:pPr marL="323850" marR="0" lvl="0" indent="-285750" algn="l" rtl="0">
              <a:lnSpc>
                <a:spcPct val="100000"/>
              </a:lnSpc>
              <a:spcBef>
                <a:spcPts val="400"/>
              </a:spcBef>
              <a:spcAft>
                <a:spcPts val="0"/>
              </a:spcAft>
              <a:buClr>
                <a:schemeClr val="dk1"/>
              </a:buClr>
              <a:buSzPts val="3000"/>
              <a:buFont typeface="Arial"/>
              <a:buChar char="•"/>
            </a:pPr>
            <a:r>
              <a:rPr lang="es-CO" sz="1800" b="0" i="0" u="none" strike="noStrike" cap="none">
                <a:solidFill>
                  <a:schemeClr val="dk1"/>
                </a:solidFill>
                <a:latin typeface="Calibri"/>
                <a:ea typeface="Calibri"/>
                <a:cs typeface="Calibri"/>
                <a:sym typeface="Calibri"/>
              </a:rPr>
              <a:t>El Pacto es un compromiso entre la escuela, los padres/familias y el estudiante, para compartir la responsabilidad de mejorar el rendimiento académico.</a:t>
            </a:r>
            <a:endParaRPr/>
          </a:p>
          <a:p>
            <a:pPr marL="323850" marR="0" lvl="0" indent="-95250" algn="l" rtl="0">
              <a:lnSpc>
                <a:spcPct val="100000"/>
              </a:lnSpc>
              <a:spcBef>
                <a:spcPts val="400"/>
              </a:spcBef>
              <a:spcAft>
                <a:spcPts val="0"/>
              </a:spcAft>
              <a:buClr>
                <a:schemeClr val="dk1"/>
              </a:buClr>
              <a:buSzPts val="3000"/>
              <a:buFont typeface="Arial"/>
              <a:buNone/>
            </a:pPr>
            <a:endParaRPr sz="1800" b="0" i="0" u="none" strike="noStrike" cap="none">
              <a:solidFill>
                <a:schemeClr val="dk1"/>
              </a:solidFill>
              <a:latin typeface="Calibri"/>
              <a:ea typeface="Calibri"/>
              <a:cs typeface="Calibri"/>
              <a:sym typeface="Calibri"/>
            </a:endParaRPr>
          </a:p>
          <a:p>
            <a:pPr marL="323850" marR="0" lvl="0" indent="-285750" algn="l" rtl="0">
              <a:lnSpc>
                <a:spcPct val="100000"/>
              </a:lnSpc>
              <a:spcBef>
                <a:spcPts val="400"/>
              </a:spcBef>
              <a:spcAft>
                <a:spcPts val="0"/>
              </a:spcAft>
              <a:buClr>
                <a:schemeClr val="dk1"/>
              </a:buClr>
              <a:buSzPts val="3000"/>
              <a:buFont typeface="Arial"/>
              <a:buChar char="•"/>
            </a:pPr>
            <a:r>
              <a:rPr lang="es-CO" sz="1800" b="0" i="0" u="none" strike="noStrike" cap="none">
                <a:solidFill>
                  <a:schemeClr val="dk1"/>
                </a:solidFill>
                <a:latin typeface="Calibri"/>
                <a:ea typeface="Calibri"/>
                <a:cs typeface="Calibri"/>
                <a:sym typeface="Calibri"/>
              </a:rPr>
              <a:t>Los padres y familias de los estudiantes en escuelas del Título I tienen derecho a participar en la revisión del Pacto.</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1000"/>
              </a:spcAft>
              <a:buClr>
                <a:schemeClr val="dk1"/>
              </a:buClr>
              <a:buSzPts val="1100"/>
              <a:buFont typeface="Arial"/>
              <a:buNone/>
            </a:pPr>
            <a:endParaRPr sz="1800" b="0" i="0" u="none" strike="noStrike" cap="none">
              <a:solidFill>
                <a:srgbClr val="000000"/>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46"/>
          <p:cNvSpPr txBox="1">
            <a:spLocks noGrp="1"/>
          </p:cNvSpPr>
          <p:nvPr>
            <p:ph type="title"/>
          </p:nvPr>
        </p:nvSpPr>
        <p:spPr>
          <a:xfrm>
            <a:off x="585300" y="177000"/>
            <a:ext cx="7973400" cy="89435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3200"/>
              <a:buFont typeface="Arial"/>
              <a:buNone/>
            </a:pPr>
            <a:r>
              <a:rPr lang="es-CO" sz="3400" b="1">
                <a:solidFill>
                  <a:schemeClr val="dk1"/>
                </a:solidFill>
                <a:latin typeface="Calibri"/>
                <a:ea typeface="Calibri"/>
                <a:cs typeface="Calibri"/>
                <a:sym typeface="Calibri"/>
              </a:rPr>
              <a:t>¿Quiénes son los líderes representantes de los padres en mi escuela?</a:t>
            </a:r>
            <a:endParaRPr sz="3400">
              <a:solidFill>
                <a:srgbClr val="00AFD7"/>
              </a:solidFill>
              <a:latin typeface="Calibri"/>
              <a:ea typeface="Calibri"/>
              <a:cs typeface="Calibri"/>
              <a:sym typeface="Calibri"/>
            </a:endParaRPr>
          </a:p>
        </p:txBody>
      </p:sp>
      <p:sp>
        <p:nvSpPr>
          <p:cNvPr id="304" name="Google Shape;304;p46"/>
          <p:cNvSpPr txBox="1">
            <a:spLocks noGrp="1"/>
          </p:cNvSpPr>
          <p:nvPr>
            <p:ph type="sldNum" idx="12"/>
          </p:nvPr>
        </p:nvSpPr>
        <p:spPr>
          <a:xfrm>
            <a:off x="8580847" y="6325369"/>
            <a:ext cx="472800" cy="3912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rgbClr val="000000"/>
              </a:buClr>
              <a:buSzPts val="1300"/>
              <a:buFont typeface="Arial"/>
              <a:buNone/>
            </a:pPr>
            <a:fld id="{00000000-1234-1234-1234-123412341234}" type="slidenum">
              <a:rPr lang="es-CO">
                <a:latin typeface="Calibri"/>
                <a:ea typeface="Calibri"/>
                <a:cs typeface="Calibri"/>
                <a:sym typeface="Calibri"/>
              </a:rPr>
              <a:t>13</a:t>
            </a:fld>
            <a:endParaRPr>
              <a:latin typeface="Calibri"/>
              <a:ea typeface="Calibri"/>
              <a:cs typeface="Calibri"/>
              <a:sym typeface="Calibri"/>
            </a:endParaRPr>
          </a:p>
        </p:txBody>
      </p:sp>
      <p:sp>
        <p:nvSpPr>
          <p:cNvPr id="305" name="Google Shape;305;p46"/>
          <p:cNvSpPr txBox="1"/>
          <p:nvPr/>
        </p:nvSpPr>
        <p:spPr>
          <a:xfrm>
            <a:off x="344475" y="3450925"/>
            <a:ext cx="7327800" cy="1860000"/>
          </a:xfrm>
          <a:prstGeom prst="rect">
            <a:avLst/>
          </a:prstGeom>
          <a:noFill/>
          <a:ln>
            <a:noFill/>
          </a:ln>
        </p:spPr>
        <p:txBody>
          <a:bodyPr spcFirstLastPara="1" wrap="square" lIns="91425" tIns="91425" rIns="91425" bIns="91425" anchor="ctr" anchorCtr="0">
            <a:noAutofit/>
          </a:bodyPr>
          <a:lstStyle/>
          <a:p>
            <a:pPr marL="495300" marR="0" lvl="0" indent="0" algn="l" rtl="0">
              <a:lnSpc>
                <a:spcPct val="106458"/>
              </a:lnSpc>
              <a:spcBef>
                <a:spcPts val="0"/>
              </a:spcBef>
              <a:spcAft>
                <a:spcPts val="0"/>
              </a:spcAft>
              <a:buClr>
                <a:schemeClr val="dk1"/>
              </a:buClr>
              <a:buSzPts val="2400"/>
              <a:buFont typeface="Arial"/>
              <a:buNone/>
            </a:pPr>
            <a:endParaRPr sz="2400" b="0" i="0" u="none" strike="noStrike" cap="none">
              <a:solidFill>
                <a:srgbClr val="535758"/>
              </a:solidFill>
              <a:latin typeface="Calibri"/>
              <a:ea typeface="Calibri"/>
              <a:cs typeface="Calibri"/>
              <a:sym typeface="Calibri"/>
            </a:endParaRPr>
          </a:p>
          <a:p>
            <a:pPr marL="495300" marR="0" lvl="0" indent="0" algn="l" rtl="0">
              <a:lnSpc>
                <a:spcPct val="106458"/>
              </a:lnSpc>
              <a:spcBef>
                <a:spcPts val="0"/>
              </a:spcBef>
              <a:spcAft>
                <a:spcPts val="0"/>
              </a:spcAft>
              <a:buClr>
                <a:schemeClr val="dk1"/>
              </a:buClr>
              <a:buSzPts val="2400"/>
              <a:buFont typeface="Arial"/>
              <a:buNone/>
            </a:pPr>
            <a:endParaRPr sz="2400" b="0" i="0" u="none" strike="noStrike" cap="none">
              <a:solidFill>
                <a:srgbClr val="535758"/>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306" name="Google Shape;306;p46"/>
          <p:cNvSpPr txBox="1"/>
          <p:nvPr/>
        </p:nvSpPr>
        <p:spPr>
          <a:xfrm>
            <a:off x="837650" y="1566425"/>
            <a:ext cx="7743197" cy="4288323"/>
          </a:xfrm>
          <a:prstGeom prst="rect">
            <a:avLst/>
          </a:prstGeom>
          <a:noFill/>
          <a:ln>
            <a:noFill/>
          </a:ln>
        </p:spPr>
        <p:txBody>
          <a:bodyPr spcFirstLastPara="1" wrap="square" lIns="91425" tIns="91425" rIns="91425" bIns="91425" anchor="t" anchorCtr="0">
            <a:spAutoFit/>
          </a:bodyPr>
          <a:lstStyle/>
          <a:p>
            <a:pPr indent="-342900" rtl="0">
              <a:spcBef>
                <a:spcPts val="0"/>
              </a:spcBef>
              <a:spcAft>
                <a:spcPts val="0"/>
              </a:spcAft>
            </a:pPr>
            <a:r>
              <a:rPr lang="en-US" sz="1800" b="0" i="0" u="none" strike="noStrike" dirty="0">
                <a:solidFill>
                  <a:srgbClr val="FF0000"/>
                </a:solidFill>
                <a:effectLst/>
                <a:latin typeface="Arial" panose="020B0604020202020204" pitchFamily="34" charset="0"/>
              </a:rPr>
              <a:t> </a:t>
            </a:r>
            <a:r>
              <a:rPr lang="en-US" sz="1800" b="1" i="0" u="none" strike="noStrike" dirty="0">
                <a:solidFill>
                  <a:srgbClr val="FF0000"/>
                </a:solidFill>
                <a:effectLst/>
                <a:latin typeface="Avenir"/>
              </a:rPr>
              <a:t>Name         Email address</a:t>
            </a:r>
            <a:endParaRPr lang="en-US" sz="2800" b="0" dirty="0">
              <a:effectLst/>
            </a:endParaRPr>
          </a:p>
          <a:p>
            <a:pPr indent="457200" rtl="0">
              <a:spcBef>
                <a:spcPts val="0"/>
              </a:spcBef>
              <a:spcAft>
                <a:spcPts val="0"/>
              </a:spcAft>
            </a:pPr>
            <a:r>
              <a:rPr lang="en-US" sz="1800" b="0" i="0" u="none" strike="noStrike" dirty="0" err="1">
                <a:solidFill>
                  <a:srgbClr val="000000"/>
                </a:solidFill>
                <a:effectLst/>
                <a:latin typeface="Didact Gothic" panose="020F0502020204030204" pitchFamily="2" charset="0"/>
              </a:rPr>
              <a:t>Ron’Jent</a:t>
            </a:r>
            <a:r>
              <a:rPr lang="en-US" sz="1800" b="0" i="0" u="none" strike="noStrike" dirty="0">
                <a:solidFill>
                  <a:srgbClr val="000000"/>
                </a:solidFill>
                <a:effectLst/>
                <a:latin typeface="Didact Gothic" panose="020F0502020204030204" pitchFamily="2" charset="0"/>
              </a:rPr>
              <a:t> Davis </a:t>
            </a:r>
            <a:r>
              <a:rPr lang="en-US" sz="1800" b="0" i="0" u="none" strike="noStrike" dirty="0">
                <a:solidFill>
                  <a:srgbClr val="54585A"/>
                </a:solidFill>
                <a:effectLst/>
                <a:latin typeface="Times New Roman" panose="02020603050405020304" pitchFamily="18" charset="0"/>
              </a:rPr>
              <a:t>ronjentdavis@att.net</a:t>
            </a:r>
            <a:endParaRPr lang="en-US" sz="2800" b="0" dirty="0">
              <a:effectLst/>
            </a:endParaRPr>
          </a:p>
          <a:p>
            <a:pPr indent="457200" rtl="0">
              <a:spcBef>
                <a:spcPts val="0"/>
              </a:spcBef>
              <a:spcAft>
                <a:spcPts val="0"/>
              </a:spcAft>
            </a:pPr>
            <a:r>
              <a:rPr lang="en-US" sz="1800" b="0" i="0" u="none" strike="noStrike" dirty="0">
                <a:solidFill>
                  <a:srgbClr val="000000"/>
                </a:solidFill>
                <a:effectLst/>
                <a:latin typeface="Didact Gothic" panose="020F0502020204030204" pitchFamily="2" charset="0"/>
              </a:rPr>
              <a:t>Candy Jones  </a:t>
            </a:r>
            <a:r>
              <a:rPr lang="en-US" sz="1800" b="0" i="0" u="none" strike="noStrike" dirty="0">
                <a:solidFill>
                  <a:srgbClr val="54585A"/>
                </a:solidFill>
                <a:effectLst/>
                <a:latin typeface="Times New Roman" panose="02020603050405020304" pitchFamily="18" charset="0"/>
              </a:rPr>
              <a:t>candycoledds@gmail.com</a:t>
            </a:r>
            <a:endParaRPr lang="en-US" sz="2800" b="0" dirty="0">
              <a:effectLst/>
            </a:endParaRPr>
          </a:p>
          <a:p>
            <a:pPr indent="457200" rtl="0">
              <a:spcBef>
                <a:spcPts val="0"/>
              </a:spcBef>
              <a:spcAft>
                <a:spcPts val="0"/>
              </a:spcAft>
            </a:pPr>
            <a:r>
              <a:rPr lang="en-US" sz="1800" b="0" i="0" u="none" strike="noStrike" dirty="0">
                <a:solidFill>
                  <a:srgbClr val="000000"/>
                </a:solidFill>
                <a:effectLst/>
                <a:latin typeface="Didact Gothic" panose="020F0502020204030204" pitchFamily="2" charset="0"/>
              </a:rPr>
              <a:t>Laine </a:t>
            </a:r>
            <a:r>
              <a:rPr lang="en-US" sz="1800" b="0" i="0" u="none" strike="noStrike" dirty="0" err="1">
                <a:solidFill>
                  <a:srgbClr val="000000"/>
                </a:solidFill>
                <a:effectLst/>
                <a:latin typeface="Didact Gothic" panose="020F0502020204030204" pitchFamily="2" charset="0"/>
              </a:rPr>
              <a:t>Amortegui</a:t>
            </a:r>
            <a:r>
              <a:rPr lang="en-US" sz="1800" b="0" i="0" u="none" strike="noStrike" dirty="0">
                <a:solidFill>
                  <a:srgbClr val="000000"/>
                </a:solidFill>
                <a:effectLst/>
                <a:latin typeface="Didact Gothic" panose="020F0502020204030204" pitchFamily="2" charset="0"/>
              </a:rPr>
              <a:t> </a:t>
            </a:r>
            <a:r>
              <a:rPr lang="en-US" sz="1800" b="0" i="0" u="none" strike="noStrike" dirty="0">
                <a:solidFill>
                  <a:srgbClr val="212529"/>
                </a:solidFill>
                <a:effectLst/>
                <a:latin typeface="Times New Roman" panose="02020603050405020304" pitchFamily="18" charset="0"/>
              </a:rPr>
              <a:t>laineDm@gmail.com</a:t>
            </a:r>
            <a:endParaRPr lang="en-US" sz="2800" b="0" dirty="0">
              <a:effectLst/>
            </a:endParaRPr>
          </a:p>
          <a:p>
            <a:pPr marL="457200" rtl="0">
              <a:spcBef>
                <a:spcPts val="0"/>
              </a:spcBef>
              <a:spcAft>
                <a:spcPts val="0"/>
              </a:spcAft>
            </a:pPr>
            <a:r>
              <a:rPr lang="en-US" sz="1800" b="0" i="0" u="none" strike="noStrike" dirty="0">
                <a:solidFill>
                  <a:srgbClr val="000000"/>
                </a:solidFill>
                <a:effectLst/>
                <a:latin typeface="Didact Gothic" panose="020F0502020204030204" pitchFamily="2" charset="0"/>
              </a:rPr>
              <a:t>Marisol </a:t>
            </a:r>
            <a:r>
              <a:rPr lang="en-US" sz="1800" b="0" i="0" u="none" strike="noStrike" dirty="0" err="1">
                <a:solidFill>
                  <a:srgbClr val="000000"/>
                </a:solidFill>
                <a:effectLst/>
                <a:latin typeface="Didact Gothic" panose="020F0502020204030204" pitchFamily="2" charset="0"/>
              </a:rPr>
              <a:t>Tomey</a:t>
            </a:r>
            <a:r>
              <a:rPr lang="en-US" sz="1800" b="0" i="0" u="none" strike="noStrike" dirty="0">
                <a:solidFill>
                  <a:srgbClr val="000000"/>
                </a:solidFill>
                <a:effectLst/>
                <a:latin typeface="Didact Gothic" panose="020F0502020204030204" pitchFamily="2" charset="0"/>
              </a:rPr>
              <a:t>  </a:t>
            </a:r>
            <a:r>
              <a:rPr lang="en-US" sz="1800" b="0" i="0" u="none" strike="noStrike" dirty="0">
                <a:solidFill>
                  <a:srgbClr val="212529"/>
                </a:solidFill>
                <a:effectLst/>
                <a:latin typeface="Times New Roman" panose="02020603050405020304" pitchFamily="18" charset="0"/>
              </a:rPr>
              <a:t>mtomey00@gmail.com</a:t>
            </a:r>
            <a:endParaRPr lang="en-US" sz="2800" b="0" dirty="0">
              <a:effectLst/>
            </a:endParaRPr>
          </a:p>
          <a:p>
            <a:pPr marL="457200" rtl="0">
              <a:spcBef>
                <a:spcPts val="0"/>
              </a:spcBef>
              <a:spcAft>
                <a:spcPts val="0"/>
              </a:spcAft>
            </a:pPr>
            <a:r>
              <a:rPr lang="en-US" sz="1800" b="0" i="0" u="none" strike="noStrike" dirty="0">
                <a:solidFill>
                  <a:srgbClr val="000000"/>
                </a:solidFill>
                <a:effectLst/>
                <a:latin typeface="Didact Gothic" panose="020F0502020204030204" pitchFamily="2" charset="0"/>
              </a:rPr>
              <a:t>Antoinette Walters  </a:t>
            </a:r>
            <a:r>
              <a:rPr lang="en-US" sz="1800" b="0" i="0" u="none" strike="noStrike" dirty="0">
                <a:solidFill>
                  <a:srgbClr val="212529"/>
                </a:solidFill>
                <a:effectLst/>
                <a:latin typeface="Times New Roman" panose="02020603050405020304" pitchFamily="18" charset="0"/>
              </a:rPr>
              <a:t>antie007@hotmail.com</a:t>
            </a:r>
            <a:endParaRPr lang="en-US" sz="2800" b="0" dirty="0">
              <a:effectLst/>
            </a:endParaRPr>
          </a:p>
          <a:p>
            <a:pPr marL="457200" rtl="0">
              <a:spcBef>
                <a:spcPts val="0"/>
              </a:spcBef>
              <a:spcAft>
                <a:spcPts val="0"/>
              </a:spcAft>
            </a:pPr>
            <a:r>
              <a:rPr lang="en-US" sz="1800" b="0" i="0" u="none" strike="noStrike" dirty="0">
                <a:solidFill>
                  <a:srgbClr val="000000"/>
                </a:solidFill>
                <a:effectLst/>
                <a:latin typeface="Didact Gothic" panose="020F0502020204030204" pitchFamily="2" charset="0"/>
              </a:rPr>
              <a:t>Quiana Robinson   </a:t>
            </a:r>
            <a:r>
              <a:rPr lang="en-US" sz="1800" b="0" i="0" u="none" strike="noStrike" dirty="0">
                <a:solidFill>
                  <a:srgbClr val="444444"/>
                </a:solidFill>
                <a:effectLst/>
                <a:latin typeface="Arial" panose="020B0604020202020204" pitchFamily="34" charset="0"/>
              </a:rPr>
              <a:t>qreid730@yahoo.com</a:t>
            </a:r>
            <a:endParaRPr lang="en-US" sz="2800" b="0" dirty="0">
              <a:effectLst/>
            </a:endParaRPr>
          </a:p>
          <a:p>
            <a:pPr rtl="0">
              <a:spcBef>
                <a:spcPts val="400"/>
              </a:spcBef>
              <a:spcAft>
                <a:spcPts val="0"/>
              </a:spcAft>
            </a:pPr>
            <a:br>
              <a:rPr lang="en-US" sz="2800" b="0" dirty="0">
                <a:effectLst/>
              </a:rPr>
            </a:br>
            <a:br>
              <a:rPr lang="en-US" sz="2800" b="0" dirty="0">
                <a:effectLst/>
              </a:rPr>
            </a:br>
            <a:r>
              <a:rPr lang="en-US" sz="1800" b="1" i="0" u="sng" dirty="0">
                <a:solidFill>
                  <a:srgbClr val="FF0000"/>
                </a:solidFill>
                <a:effectLst/>
                <a:latin typeface="Avenir"/>
              </a:rPr>
              <a:t>Interpreter</a:t>
            </a:r>
            <a:r>
              <a:rPr lang="en-US" sz="1800" b="0" i="0" u="none" strike="noStrike" dirty="0">
                <a:solidFill>
                  <a:srgbClr val="FF0000"/>
                </a:solidFill>
                <a:effectLst/>
                <a:latin typeface="Avenir"/>
              </a:rPr>
              <a:t>: Vacant</a:t>
            </a:r>
            <a:endParaRPr lang="en-US" sz="2800" b="0" dirty="0">
              <a:effectLst/>
            </a:endParaRPr>
          </a:p>
          <a:p>
            <a:pPr rtl="0">
              <a:spcBef>
                <a:spcPts val="400"/>
              </a:spcBef>
              <a:spcAft>
                <a:spcPts val="0"/>
              </a:spcAft>
            </a:pPr>
            <a:r>
              <a:rPr lang="en-US" sz="1800" b="1" i="0" u="sng" dirty="0">
                <a:solidFill>
                  <a:srgbClr val="FF0000"/>
                </a:solidFill>
                <a:effectLst/>
                <a:latin typeface="Avenir"/>
              </a:rPr>
              <a:t>School’s Title I Compliance Contact</a:t>
            </a:r>
            <a:r>
              <a:rPr lang="en-US" sz="1800" b="0" i="0" u="none" strike="noStrike" dirty="0">
                <a:solidFill>
                  <a:srgbClr val="FF0000"/>
                </a:solidFill>
                <a:effectLst/>
                <a:latin typeface="Avenir"/>
              </a:rPr>
              <a:t>: Daniel Bar</a:t>
            </a:r>
            <a:endParaRPr lang="en-US" sz="2800" b="0" dirty="0">
              <a:effectLst/>
            </a:endParaRPr>
          </a:p>
          <a:p>
            <a:br>
              <a:rPr lang="en-US" sz="2800" dirty="0"/>
            </a:br>
            <a:endParaRPr sz="1400" b="0" i="0" u="none" strike="noStrike" cap="none" dirty="0">
              <a:solidFill>
                <a:srgbClr val="000000"/>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47"/>
          <p:cNvSpPr txBox="1">
            <a:spLocks noGrp="1"/>
          </p:cNvSpPr>
          <p:nvPr>
            <p:ph type="title"/>
          </p:nvPr>
        </p:nvSpPr>
        <p:spPr>
          <a:xfrm>
            <a:off x="607447" y="484092"/>
            <a:ext cx="7973400" cy="103017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3200"/>
              <a:buFont typeface="Arial"/>
              <a:buNone/>
            </a:pPr>
            <a:r>
              <a:rPr lang="es-CO" sz="3000">
                <a:solidFill>
                  <a:schemeClr val="dk1"/>
                </a:solidFill>
                <a:latin typeface="Calibri"/>
                <a:ea typeface="Calibri"/>
                <a:cs typeface="Calibri"/>
                <a:sym typeface="Calibri"/>
              </a:rPr>
              <a:t>¿Cómo puedo participar como voluntario para ayudar a mi hijo(a) a suplir sus necesidades escolares?</a:t>
            </a:r>
            <a:endParaRPr sz="3000">
              <a:solidFill>
                <a:srgbClr val="00AFD7"/>
              </a:solidFill>
              <a:latin typeface="Calibri"/>
              <a:ea typeface="Calibri"/>
              <a:cs typeface="Calibri"/>
              <a:sym typeface="Calibri"/>
            </a:endParaRPr>
          </a:p>
        </p:txBody>
      </p:sp>
      <p:sp>
        <p:nvSpPr>
          <p:cNvPr id="312" name="Google Shape;312;p47"/>
          <p:cNvSpPr txBox="1">
            <a:spLocks noGrp="1"/>
          </p:cNvSpPr>
          <p:nvPr>
            <p:ph type="sldNum" idx="12"/>
          </p:nvPr>
        </p:nvSpPr>
        <p:spPr>
          <a:xfrm>
            <a:off x="8580847" y="6325369"/>
            <a:ext cx="472800" cy="3912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rgbClr val="000000"/>
              </a:buClr>
              <a:buSzPts val="1300"/>
              <a:buFont typeface="Arial"/>
              <a:buNone/>
            </a:pPr>
            <a:fld id="{00000000-1234-1234-1234-123412341234}" type="slidenum">
              <a:rPr lang="es-CO">
                <a:latin typeface="Calibri"/>
                <a:ea typeface="Calibri"/>
                <a:cs typeface="Calibri"/>
                <a:sym typeface="Calibri"/>
              </a:rPr>
              <a:t>14</a:t>
            </a:fld>
            <a:endParaRPr>
              <a:latin typeface="Calibri"/>
              <a:ea typeface="Calibri"/>
              <a:cs typeface="Calibri"/>
              <a:sym typeface="Calibri"/>
            </a:endParaRPr>
          </a:p>
        </p:txBody>
      </p:sp>
      <p:sp>
        <p:nvSpPr>
          <p:cNvPr id="313" name="Google Shape;313;p47"/>
          <p:cNvSpPr txBox="1"/>
          <p:nvPr/>
        </p:nvSpPr>
        <p:spPr>
          <a:xfrm>
            <a:off x="687149" y="1788420"/>
            <a:ext cx="7893697" cy="4070400"/>
          </a:xfrm>
          <a:prstGeom prst="rect">
            <a:avLst/>
          </a:prstGeom>
          <a:noFill/>
          <a:ln>
            <a:noFill/>
          </a:ln>
        </p:spPr>
        <p:txBody>
          <a:bodyPr spcFirstLastPara="1" wrap="square" lIns="91425" tIns="91425" rIns="91425" bIns="91425" anchor="ctr" anchorCtr="0">
            <a:noAutofit/>
          </a:bodyPr>
          <a:lstStyle/>
          <a:p>
            <a:pPr marL="342900" marR="0" lvl="0" indent="-342900" algn="l" rtl="0">
              <a:lnSpc>
                <a:spcPct val="100000"/>
              </a:lnSpc>
              <a:spcBef>
                <a:spcPts val="0"/>
              </a:spcBef>
              <a:spcAft>
                <a:spcPts val="0"/>
              </a:spcAft>
              <a:buClr>
                <a:schemeClr val="dk1"/>
              </a:buClr>
              <a:buSzPts val="2000"/>
              <a:buFont typeface="Avenir"/>
              <a:buChar char="•"/>
            </a:pPr>
            <a:r>
              <a:rPr lang="es-CO" sz="1800" b="1" i="0" u="none" strike="noStrike" cap="none" dirty="0">
                <a:solidFill>
                  <a:schemeClr val="dk1"/>
                </a:solidFill>
                <a:latin typeface="Calibri"/>
                <a:ea typeface="Calibri"/>
                <a:cs typeface="Calibri"/>
                <a:sym typeface="Calibri"/>
              </a:rPr>
              <a:t>Únase al Equipo de Mejoramiento Escolar, o asista las reuniones.</a:t>
            </a:r>
            <a:endParaRPr dirty="0"/>
          </a:p>
          <a:p>
            <a:pPr marL="0" marR="0" lvl="0" indent="0" algn="l" rtl="0">
              <a:lnSpc>
                <a:spcPct val="100000"/>
              </a:lnSpc>
              <a:spcBef>
                <a:spcPts val="0"/>
              </a:spcBef>
              <a:spcAft>
                <a:spcPts val="0"/>
              </a:spcAft>
              <a:buClr>
                <a:schemeClr val="dk1"/>
              </a:buClr>
              <a:buSzPts val="1100"/>
              <a:buFont typeface="Arial"/>
              <a:buNone/>
            </a:pPr>
            <a:endParaRPr sz="1800" b="0" i="0" u="none" strike="noStrike" cap="none" dirty="0">
              <a:solidFill>
                <a:schemeClr val="dk1"/>
              </a:solidFill>
              <a:latin typeface="Calibri"/>
              <a:ea typeface="Calibri"/>
              <a:cs typeface="Calibri"/>
              <a:sym typeface="Calibri"/>
            </a:endParaRPr>
          </a:p>
          <a:p>
            <a:pPr marL="342900" marR="0" lvl="0" indent="-342900" algn="l" rtl="0">
              <a:lnSpc>
                <a:spcPct val="100000"/>
              </a:lnSpc>
              <a:spcBef>
                <a:spcPts val="400"/>
              </a:spcBef>
              <a:spcAft>
                <a:spcPts val="0"/>
              </a:spcAft>
              <a:buClr>
                <a:schemeClr val="dk1"/>
              </a:buClr>
              <a:buSzPts val="2000"/>
              <a:buFont typeface="Avenir"/>
              <a:buChar char="•"/>
            </a:pPr>
            <a:r>
              <a:rPr lang="es-CO" sz="1800" b="0" i="0" u="none" strike="noStrike" cap="none" dirty="0">
                <a:solidFill>
                  <a:schemeClr val="dk1"/>
                </a:solidFill>
                <a:latin typeface="Calibri"/>
                <a:ea typeface="Calibri"/>
                <a:cs typeface="Calibri"/>
                <a:sym typeface="Calibri"/>
              </a:rPr>
              <a:t>Participe como voluntario para comunicarse con otros padres y familias en referencia a información importante de la escuela: </a:t>
            </a:r>
            <a:endParaRPr dirty="0"/>
          </a:p>
          <a:p>
            <a:pPr marL="342900" marR="0" lvl="0" indent="-215900" algn="l" rtl="0">
              <a:lnSpc>
                <a:spcPct val="100000"/>
              </a:lnSpc>
              <a:spcBef>
                <a:spcPts val="400"/>
              </a:spcBef>
              <a:spcAft>
                <a:spcPts val="0"/>
              </a:spcAft>
              <a:buClr>
                <a:schemeClr val="dk1"/>
              </a:buClr>
              <a:buSzPts val="2000"/>
              <a:buFont typeface="Avenir"/>
              <a:buNone/>
            </a:pPr>
            <a:endParaRPr sz="1800" b="0" i="0" u="none" strike="noStrike" cap="none" dirty="0">
              <a:solidFill>
                <a:schemeClr val="dk1"/>
              </a:solidFill>
              <a:latin typeface="Calibri"/>
              <a:ea typeface="Calibri"/>
              <a:cs typeface="Calibri"/>
              <a:sym typeface="Calibri"/>
            </a:endParaRPr>
          </a:p>
          <a:p>
            <a:pPr marL="742950" marR="0" lvl="1" indent="-285750" algn="l" rtl="0">
              <a:lnSpc>
                <a:spcPct val="100000"/>
              </a:lnSpc>
              <a:spcBef>
                <a:spcPts val="400"/>
              </a:spcBef>
              <a:spcAft>
                <a:spcPts val="0"/>
              </a:spcAft>
              <a:buClr>
                <a:schemeClr val="dk1"/>
              </a:buClr>
              <a:buSzPts val="2000"/>
              <a:buFont typeface="Avenir"/>
              <a:buChar char="•"/>
            </a:pPr>
            <a:r>
              <a:rPr lang="es-CO" sz="1800" b="0" i="0" u="none" strike="noStrike" cap="none" dirty="0">
                <a:solidFill>
                  <a:schemeClr val="dk1"/>
                </a:solidFill>
                <a:latin typeface="Calibri"/>
                <a:ea typeface="Calibri"/>
                <a:cs typeface="Calibri"/>
                <a:sym typeface="Calibri"/>
              </a:rPr>
              <a:t>Cumplimiento al 100% del Pacto entre la Escuela y los Padres</a:t>
            </a:r>
            <a:endParaRPr dirty="0"/>
          </a:p>
          <a:p>
            <a:pPr marL="742950" marR="0" lvl="1" indent="-285750" algn="l" rtl="0">
              <a:lnSpc>
                <a:spcPct val="100000"/>
              </a:lnSpc>
              <a:spcBef>
                <a:spcPts val="400"/>
              </a:spcBef>
              <a:spcAft>
                <a:spcPts val="0"/>
              </a:spcAft>
              <a:buClr>
                <a:schemeClr val="dk1"/>
              </a:buClr>
              <a:buSzPts val="2000"/>
              <a:buFont typeface="Avenir"/>
              <a:buChar char="•"/>
            </a:pPr>
            <a:r>
              <a:rPr lang="es-CO" sz="1800" b="0" i="0" u="none" strike="noStrike" cap="none" dirty="0">
                <a:solidFill>
                  <a:schemeClr val="dk1"/>
                </a:solidFill>
                <a:latin typeface="Calibri"/>
                <a:ea typeface="Calibri"/>
                <a:cs typeface="Calibri"/>
                <a:sym typeface="Calibri"/>
              </a:rPr>
              <a:t>Eventos escolares </a:t>
            </a:r>
            <a:endParaRPr dirty="0"/>
          </a:p>
          <a:p>
            <a:pPr marL="742950" marR="0" lvl="1" indent="-285750" algn="l" rtl="0">
              <a:lnSpc>
                <a:spcPct val="100000"/>
              </a:lnSpc>
              <a:spcBef>
                <a:spcPts val="400"/>
              </a:spcBef>
              <a:spcAft>
                <a:spcPts val="0"/>
              </a:spcAft>
              <a:buClr>
                <a:schemeClr val="dk1"/>
              </a:buClr>
              <a:buSzPts val="2000"/>
              <a:buFont typeface="Avenir"/>
              <a:buChar char="•"/>
            </a:pPr>
            <a:r>
              <a:rPr lang="es-CO" sz="1800" b="0" i="0" u="none" strike="noStrike" cap="none" dirty="0">
                <a:solidFill>
                  <a:schemeClr val="dk1"/>
                </a:solidFill>
                <a:latin typeface="Calibri"/>
                <a:ea typeface="Calibri"/>
                <a:cs typeface="Calibri"/>
                <a:sym typeface="Calibri"/>
              </a:rPr>
              <a:t>Oportunidades para apoyar o participar en actividades escolares</a:t>
            </a:r>
            <a:endParaRPr dirty="0"/>
          </a:p>
          <a:p>
            <a:pPr marL="0" marR="0" lvl="0" indent="0" algn="l" rtl="0">
              <a:lnSpc>
                <a:spcPct val="100000"/>
              </a:lnSpc>
              <a:spcBef>
                <a:spcPts val="400"/>
              </a:spcBef>
              <a:spcAft>
                <a:spcPts val="0"/>
              </a:spcAft>
              <a:buClr>
                <a:schemeClr val="dk1"/>
              </a:buClr>
              <a:buSzPts val="1100"/>
              <a:buFont typeface="Arial"/>
              <a:buNone/>
            </a:pPr>
            <a:endParaRPr sz="1800" b="0" i="0" u="none" strike="noStrike" cap="none" dirty="0">
              <a:solidFill>
                <a:schemeClr val="dk1"/>
              </a:solidFill>
              <a:latin typeface="Calibri"/>
              <a:ea typeface="Calibri"/>
              <a:cs typeface="Calibri"/>
              <a:sym typeface="Calibri"/>
            </a:endParaRPr>
          </a:p>
          <a:p>
            <a:pPr marR="0" lvl="0" algn="l" rtl="0">
              <a:lnSpc>
                <a:spcPct val="100000"/>
              </a:lnSpc>
              <a:spcBef>
                <a:spcPts val="400"/>
              </a:spcBef>
              <a:spcAft>
                <a:spcPts val="0"/>
              </a:spcAft>
              <a:buClr>
                <a:srgbClr val="FF0000"/>
              </a:buClr>
              <a:buSzPts val="2000"/>
            </a:pPr>
            <a:r>
              <a:rPr lang="es-ES" sz="2400" b="0" i="0" dirty="0">
                <a:solidFill>
                  <a:srgbClr val="202124"/>
                </a:solidFill>
                <a:effectLst/>
                <a:latin typeface="Roboto" panose="020F0502020204030204" pitchFamily="2" charset="0"/>
              </a:rPr>
              <a:t>Comuníquese con el maestro de su hijo sobre oportunidades de voluntariado o asista a las reuniones mensuales de SIT o PTSA.</a:t>
            </a:r>
            <a:endParaRPr sz="1800" b="0" i="0" u="none" strike="noStrike" cap="none" dirty="0">
              <a:solidFill>
                <a:srgbClr val="000000"/>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48"/>
          <p:cNvSpPr txBox="1"/>
          <p:nvPr/>
        </p:nvSpPr>
        <p:spPr>
          <a:xfrm>
            <a:off x="406100" y="2009774"/>
            <a:ext cx="8308800" cy="2838451"/>
          </a:xfrm>
          <a:prstGeom prst="rect">
            <a:avLst/>
          </a:prstGeom>
          <a:noFill/>
          <a:ln>
            <a:noFill/>
          </a:ln>
        </p:spPr>
        <p:txBody>
          <a:bodyPr spcFirstLastPara="1" wrap="square" lIns="91425" tIns="91425" rIns="91425" bIns="91425" anchor="t" anchorCtr="0">
            <a:noAutofit/>
          </a:bodyPr>
          <a:lstStyle/>
          <a:p>
            <a:pPr marL="342900" marR="0" lvl="0" indent="-342900" algn="l" rtl="0">
              <a:lnSpc>
                <a:spcPct val="100000"/>
              </a:lnSpc>
              <a:spcBef>
                <a:spcPts val="0"/>
              </a:spcBef>
              <a:spcAft>
                <a:spcPts val="0"/>
              </a:spcAft>
              <a:buClr>
                <a:schemeClr val="dk1"/>
              </a:buClr>
              <a:buSzPts val="2000"/>
              <a:buFont typeface="Avenir"/>
              <a:buChar char="•"/>
            </a:pPr>
            <a:r>
              <a:rPr lang="es-CO" sz="1800" b="0" i="0" u="none" strike="noStrike" cap="none">
                <a:solidFill>
                  <a:schemeClr val="dk1"/>
                </a:solidFill>
                <a:latin typeface="Calibri"/>
                <a:ea typeface="Calibri"/>
                <a:cs typeface="Calibri"/>
                <a:sym typeface="Calibri"/>
              </a:rPr>
              <a:t>Los padres y las familias de las escuelas del Título I tienen derecho a revisar las cualificaciones de los maestros de sus hijos. </a:t>
            </a:r>
            <a:endParaRPr/>
          </a:p>
          <a:p>
            <a:pPr marL="342900" marR="0" lvl="0" indent="-342900" algn="l" rtl="0">
              <a:lnSpc>
                <a:spcPct val="100000"/>
              </a:lnSpc>
              <a:spcBef>
                <a:spcPts val="40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a:p>
            <a:pPr marL="342900" marR="0" lvl="0" indent="-342900" algn="l" rtl="0">
              <a:lnSpc>
                <a:spcPct val="100000"/>
              </a:lnSpc>
              <a:spcBef>
                <a:spcPts val="400"/>
              </a:spcBef>
              <a:spcAft>
                <a:spcPts val="0"/>
              </a:spcAft>
              <a:buClr>
                <a:schemeClr val="dk1"/>
              </a:buClr>
              <a:buSzPts val="2000"/>
              <a:buFont typeface="Avenir"/>
              <a:buChar char="•"/>
            </a:pPr>
            <a:r>
              <a:rPr lang="es-CO" sz="1800" b="0" i="0" u="none" strike="noStrike" cap="none">
                <a:solidFill>
                  <a:schemeClr val="dk1"/>
                </a:solidFill>
                <a:latin typeface="Calibri"/>
                <a:ea typeface="Calibri"/>
                <a:cs typeface="Calibri"/>
                <a:sym typeface="Calibri"/>
              </a:rPr>
              <a:t>Para conocer este derecho y el proceso de revisión de cualificaciones: </a:t>
            </a:r>
            <a:endParaRPr/>
          </a:p>
          <a:p>
            <a:pPr marL="342900" marR="0" lvl="0" indent="-215900" algn="l" rtl="0">
              <a:lnSpc>
                <a:spcPct val="100000"/>
              </a:lnSpc>
              <a:spcBef>
                <a:spcPts val="400"/>
              </a:spcBef>
              <a:spcAft>
                <a:spcPts val="0"/>
              </a:spcAft>
              <a:buClr>
                <a:schemeClr val="dk1"/>
              </a:buClr>
              <a:buSzPts val="2000"/>
              <a:buFont typeface="Avenir"/>
              <a:buNone/>
            </a:pPr>
            <a:endParaRPr sz="1800" b="0" i="0" u="none" strike="noStrike" cap="none">
              <a:solidFill>
                <a:schemeClr val="dk1"/>
              </a:solidFill>
              <a:latin typeface="Calibri"/>
              <a:ea typeface="Calibri"/>
              <a:cs typeface="Calibri"/>
              <a:sym typeface="Calibri"/>
            </a:endParaRPr>
          </a:p>
          <a:p>
            <a:pPr marL="742950" marR="0" lvl="1" indent="-260350" algn="l" rtl="0">
              <a:lnSpc>
                <a:spcPct val="100000"/>
              </a:lnSpc>
              <a:spcBef>
                <a:spcPts val="400"/>
              </a:spcBef>
              <a:spcAft>
                <a:spcPts val="0"/>
              </a:spcAft>
              <a:buClr>
                <a:schemeClr val="dk1"/>
              </a:buClr>
              <a:buSzPts val="2000"/>
              <a:buFont typeface="Avenir"/>
              <a:buChar char="○"/>
            </a:pPr>
            <a:r>
              <a:rPr lang="es-CO" sz="1800" b="0" i="0" u="none" strike="noStrike" cap="none">
                <a:solidFill>
                  <a:schemeClr val="dk1"/>
                </a:solidFill>
                <a:latin typeface="Calibri"/>
                <a:ea typeface="Calibri"/>
                <a:cs typeface="Calibri"/>
                <a:sym typeface="Calibri"/>
              </a:rPr>
              <a:t>Puede enviar su solicitud a: </a:t>
            </a:r>
            <a:r>
              <a:rPr lang="es-CO" sz="1800" b="0" i="0" u="none" strike="noStrike" cap="none">
                <a:solidFill>
                  <a:srgbClr val="FF0000"/>
                </a:solidFill>
                <a:latin typeface="Calibri"/>
                <a:ea typeface="Calibri"/>
                <a:cs typeface="Calibri"/>
                <a:sym typeface="Calibri"/>
              </a:rPr>
              <a:t>_________________</a:t>
            </a:r>
            <a:endParaRPr/>
          </a:p>
          <a:p>
            <a:pPr marL="742950" marR="0" lvl="1" indent="-260350" algn="l" rtl="0">
              <a:lnSpc>
                <a:spcPct val="100000"/>
              </a:lnSpc>
              <a:spcBef>
                <a:spcPts val="400"/>
              </a:spcBef>
              <a:spcAft>
                <a:spcPts val="0"/>
              </a:spcAft>
              <a:buClr>
                <a:schemeClr val="dk1"/>
              </a:buClr>
              <a:buSzPts val="2000"/>
              <a:buFont typeface="Avenir"/>
              <a:buChar char="○"/>
            </a:pPr>
            <a:r>
              <a:rPr lang="es-CO" sz="1800" b="0" i="0" u="none" strike="noStrike" cap="none">
                <a:solidFill>
                  <a:schemeClr val="dk1"/>
                </a:solidFill>
                <a:latin typeface="Calibri"/>
                <a:ea typeface="Calibri"/>
                <a:cs typeface="Calibri"/>
                <a:sym typeface="Calibri"/>
              </a:rPr>
              <a:t>Usted recibirá una respuesta a su solicitud dentro de los 30 días siguientes. </a:t>
            </a:r>
            <a:endParaRPr sz="1800" b="0" i="0" u="none" strike="noStrike" cap="none">
              <a:solidFill>
                <a:srgbClr val="FF0000"/>
              </a:solidFill>
              <a:latin typeface="Calibri"/>
              <a:ea typeface="Calibri"/>
              <a:cs typeface="Calibri"/>
              <a:sym typeface="Calibri"/>
            </a:endParaRPr>
          </a:p>
        </p:txBody>
      </p:sp>
      <p:sp>
        <p:nvSpPr>
          <p:cNvPr id="320" name="Google Shape;320;p48"/>
          <p:cNvSpPr txBox="1">
            <a:spLocks noGrp="1"/>
          </p:cNvSpPr>
          <p:nvPr>
            <p:ph type="title"/>
          </p:nvPr>
        </p:nvSpPr>
        <p:spPr>
          <a:xfrm>
            <a:off x="512850" y="-76200"/>
            <a:ext cx="8308800" cy="1374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3200"/>
              <a:buFont typeface="Arial"/>
              <a:buNone/>
            </a:pPr>
            <a:r>
              <a:rPr lang="es-CO" sz="3400">
                <a:solidFill>
                  <a:schemeClr val="dk1"/>
                </a:solidFill>
                <a:latin typeface="Calibri"/>
                <a:ea typeface="Calibri"/>
                <a:cs typeface="Calibri"/>
                <a:sym typeface="Calibri"/>
              </a:rPr>
              <a:t>¿Cómo puedo revisar las calificaciones de los maestros de mi hijo(a)?</a:t>
            </a:r>
            <a:endParaRPr sz="3400">
              <a:solidFill>
                <a:srgbClr val="00AFD7"/>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49"/>
          <p:cNvSpPr/>
          <p:nvPr/>
        </p:nvSpPr>
        <p:spPr>
          <a:xfrm>
            <a:off x="940597" y="1938000"/>
            <a:ext cx="7256100" cy="39453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2000"/>
              <a:buFont typeface="Avenir"/>
              <a:buChar char="•"/>
            </a:pPr>
            <a:r>
              <a:rPr lang="es-CO" sz="1800" b="0" i="0" u="none" strike="noStrike" cap="none">
                <a:solidFill>
                  <a:schemeClr val="dk1"/>
                </a:solidFill>
                <a:latin typeface="Calibri"/>
                <a:ea typeface="Calibri"/>
                <a:cs typeface="Calibri"/>
                <a:sym typeface="Calibri"/>
              </a:rPr>
              <a:t>En Carolina del Norte, los maestros “Altamente Calificados” son aquellos que han superado con éxito las pruebas de licenciatura requeridas, o que han recibido la licenciatura alternativa según las leyes estatales. </a:t>
            </a:r>
            <a:endParaRPr/>
          </a:p>
          <a:p>
            <a:pPr marL="342900" marR="0" lvl="0" indent="-342900" algn="l" rtl="0">
              <a:lnSpc>
                <a:spcPct val="100000"/>
              </a:lnSpc>
              <a:spcBef>
                <a:spcPts val="40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a:p>
            <a:pPr marL="342900" marR="0" lvl="0" indent="-342900" algn="l" rtl="0">
              <a:lnSpc>
                <a:spcPct val="100000"/>
              </a:lnSpc>
              <a:spcBef>
                <a:spcPts val="400"/>
              </a:spcBef>
              <a:spcAft>
                <a:spcPts val="0"/>
              </a:spcAft>
              <a:buClr>
                <a:schemeClr val="dk1"/>
              </a:buClr>
              <a:buSzPts val="2000"/>
              <a:buFont typeface="Avenir"/>
              <a:buChar char="•"/>
            </a:pPr>
            <a:r>
              <a:rPr lang="es-CO" sz="1800" b="0" i="0" u="none" strike="noStrike" cap="none">
                <a:solidFill>
                  <a:schemeClr val="dk1"/>
                </a:solidFill>
                <a:latin typeface="Calibri"/>
                <a:ea typeface="Calibri"/>
                <a:cs typeface="Calibri"/>
                <a:sym typeface="Calibri"/>
              </a:rPr>
              <a:t>Los padres y las familias reciben una notificación informándoles si los maestros no cumplen con los requisitos de Alta Cualificación según la ESSA</a:t>
            </a:r>
            <a:endParaRPr/>
          </a:p>
          <a:p>
            <a:pPr marL="342900" marR="0" lvl="0" indent="-215900" algn="l" rtl="0">
              <a:lnSpc>
                <a:spcPct val="100000"/>
              </a:lnSpc>
              <a:spcBef>
                <a:spcPts val="400"/>
              </a:spcBef>
              <a:spcAft>
                <a:spcPts val="0"/>
              </a:spcAft>
              <a:buClr>
                <a:schemeClr val="dk1"/>
              </a:buClr>
              <a:buSzPts val="2000"/>
              <a:buFont typeface="Arial"/>
              <a:buNone/>
            </a:pPr>
            <a:endParaRPr sz="1800" b="0" i="1" u="none" strike="noStrike" cap="none">
              <a:solidFill>
                <a:srgbClr val="0070C0"/>
              </a:solidFill>
              <a:latin typeface="Calibri"/>
              <a:ea typeface="Calibri"/>
              <a:cs typeface="Calibri"/>
              <a:sym typeface="Calibri"/>
            </a:endParaRPr>
          </a:p>
          <a:p>
            <a:pPr marL="342900" marR="0" lvl="0" indent="-342900" algn="l" rtl="0">
              <a:lnSpc>
                <a:spcPct val="100000"/>
              </a:lnSpc>
              <a:spcBef>
                <a:spcPts val="400"/>
              </a:spcBef>
              <a:spcAft>
                <a:spcPts val="0"/>
              </a:spcAft>
              <a:buClr>
                <a:schemeClr val="dk1"/>
              </a:buClr>
              <a:buSzPts val="2000"/>
              <a:buFont typeface="Avenir"/>
              <a:buChar char="•"/>
            </a:pPr>
            <a:r>
              <a:rPr lang="es-CO" sz="1800" b="0" i="0" u="none" strike="noStrike" cap="none">
                <a:solidFill>
                  <a:schemeClr val="dk1"/>
                </a:solidFill>
                <a:latin typeface="Calibri"/>
                <a:ea typeface="Calibri"/>
                <a:cs typeface="Calibri"/>
                <a:sym typeface="Calibri"/>
              </a:rPr>
              <a:t>Los padres pueden solicitar información acerca de las cualificaciones de los maestros de sus hijos por escrito. </a:t>
            </a:r>
            <a:endParaRPr sz="1800" b="0" i="0" u="none" strike="noStrike" cap="none">
              <a:solidFill>
                <a:srgbClr val="666666"/>
              </a:solidFill>
              <a:latin typeface="Calibri"/>
              <a:ea typeface="Calibri"/>
              <a:cs typeface="Calibri"/>
              <a:sym typeface="Calibri"/>
            </a:endParaRPr>
          </a:p>
        </p:txBody>
      </p:sp>
      <p:sp>
        <p:nvSpPr>
          <p:cNvPr id="326" name="Google Shape;326;p49"/>
          <p:cNvSpPr txBox="1">
            <a:spLocks noGrp="1"/>
          </p:cNvSpPr>
          <p:nvPr>
            <p:ph type="title"/>
          </p:nvPr>
        </p:nvSpPr>
        <p:spPr>
          <a:xfrm>
            <a:off x="556447" y="141431"/>
            <a:ext cx="8024400" cy="13545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3200"/>
              <a:buFont typeface="Arial"/>
              <a:buNone/>
            </a:pPr>
            <a:r>
              <a:rPr lang="es-CO" sz="3000">
                <a:solidFill>
                  <a:schemeClr val="dk1"/>
                </a:solidFill>
                <a:latin typeface="Calibri"/>
                <a:ea typeface="Calibri"/>
                <a:cs typeface="Calibri"/>
                <a:sym typeface="Calibri"/>
              </a:rPr>
              <a:t>¿Cómo se notificará a los padres si al estudiante le enseña un maestro que no se considera Altamente Calificado?</a:t>
            </a:r>
            <a:endParaRPr sz="3000">
              <a:solidFill>
                <a:srgbClr val="00AFD7"/>
              </a:solidFill>
              <a:latin typeface="Calibri"/>
              <a:ea typeface="Calibri"/>
              <a:cs typeface="Calibri"/>
              <a:sym typeface="Calibri"/>
            </a:endParaRPr>
          </a:p>
        </p:txBody>
      </p:sp>
      <p:sp>
        <p:nvSpPr>
          <p:cNvPr id="327" name="Google Shape;327;p49"/>
          <p:cNvSpPr txBox="1">
            <a:spLocks noGrp="1"/>
          </p:cNvSpPr>
          <p:nvPr>
            <p:ph type="sldNum" idx="12"/>
          </p:nvPr>
        </p:nvSpPr>
        <p:spPr>
          <a:xfrm>
            <a:off x="8580847" y="6325369"/>
            <a:ext cx="472800" cy="3912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rgbClr val="000000"/>
              </a:buClr>
              <a:buSzPts val="1300"/>
              <a:buFont typeface="Arial"/>
              <a:buNone/>
            </a:pPr>
            <a:fld id="{00000000-1234-1234-1234-123412341234}" type="slidenum">
              <a:rPr lang="es-CO">
                <a:latin typeface="Calibri"/>
                <a:ea typeface="Calibri"/>
                <a:cs typeface="Calibri"/>
                <a:sym typeface="Calibri"/>
              </a:rPr>
              <a:t>16</a:t>
            </a:fld>
            <a:endParaRPr>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50"/>
          <p:cNvSpPr txBox="1"/>
          <p:nvPr/>
        </p:nvSpPr>
        <p:spPr>
          <a:xfrm>
            <a:off x="504824" y="233975"/>
            <a:ext cx="7515225" cy="1495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600"/>
              <a:buFont typeface="Arial"/>
              <a:buNone/>
            </a:pPr>
            <a:r>
              <a:rPr lang="es-CO" sz="3600" b="1" i="0" u="none" strike="noStrike" cap="none">
                <a:solidFill>
                  <a:schemeClr val="dk1"/>
                </a:solidFill>
                <a:latin typeface="Calibri"/>
                <a:ea typeface="Calibri"/>
                <a:cs typeface="Calibri"/>
                <a:sym typeface="Calibri"/>
              </a:rPr>
              <a:t>Procedimiento para presentar quejas</a:t>
            </a:r>
            <a:endParaRPr sz="1200" b="0" i="0" u="none" strike="noStrike" cap="none">
              <a:solidFill>
                <a:srgbClr val="666666"/>
              </a:solidFill>
              <a:latin typeface="Calibri"/>
              <a:ea typeface="Calibri"/>
              <a:cs typeface="Calibri"/>
              <a:sym typeface="Calibri"/>
            </a:endParaRPr>
          </a:p>
        </p:txBody>
      </p:sp>
      <p:sp>
        <p:nvSpPr>
          <p:cNvPr id="333" name="Google Shape;333;p50"/>
          <p:cNvSpPr/>
          <p:nvPr/>
        </p:nvSpPr>
        <p:spPr>
          <a:xfrm>
            <a:off x="7808054" y="6157518"/>
            <a:ext cx="1184700" cy="5871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Twentieth Century"/>
              <a:buNone/>
            </a:pPr>
            <a:endParaRPr sz="1800" b="0" i="0" u="none" strike="noStrike" cap="none">
              <a:solidFill>
                <a:schemeClr val="dk1"/>
              </a:solidFill>
              <a:latin typeface="Calibri"/>
              <a:ea typeface="Calibri"/>
              <a:cs typeface="Calibri"/>
              <a:sym typeface="Calibri"/>
            </a:endParaRPr>
          </a:p>
        </p:txBody>
      </p:sp>
      <p:sp>
        <p:nvSpPr>
          <p:cNvPr id="334" name="Google Shape;334;p50"/>
          <p:cNvSpPr txBox="1">
            <a:spLocks noGrp="1"/>
          </p:cNvSpPr>
          <p:nvPr>
            <p:ph type="sldNum" idx="12"/>
          </p:nvPr>
        </p:nvSpPr>
        <p:spPr>
          <a:xfrm>
            <a:off x="8580847" y="6325369"/>
            <a:ext cx="472800" cy="3912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rgbClr val="000000"/>
              </a:buClr>
              <a:buSzPts val="1300"/>
              <a:buFont typeface="Arial"/>
              <a:buNone/>
            </a:pPr>
            <a:fld id="{00000000-1234-1234-1234-123412341234}" type="slidenum">
              <a:rPr lang="es-CO">
                <a:latin typeface="Calibri"/>
                <a:ea typeface="Calibri"/>
                <a:cs typeface="Calibri"/>
                <a:sym typeface="Calibri"/>
              </a:rPr>
              <a:t>17</a:t>
            </a:fld>
            <a:endParaRPr>
              <a:latin typeface="Calibri"/>
              <a:ea typeface="Calibri"/>
              <a:cs typeface="Calibri"/>
              <a:sym typeface="Calibri"/>
            </a:endParaRPr>
          </a:p>
        </p:txBody>
      </p:sp>
      <p:sp>
        <p:nvSpPr>
          <p:cNvPr id="335" name="Google Shape;335;p50"/>
          <p:cNvSpPr txBox="1"/>
          <p:nvPr/>
        </p:nvSpPr>
        <p:spPr>
          <a:xfrm>
            <a:off x="367175" y="1982625"/>
            <a:ext cx="8788800" cy="3508623"/>
          </a:xfrm>
          <a:prstGeom prst="rect">
            <a:avLst/>
          </a:prstGeom>
          <a:noFill/>
          <a:ln>
            <a:noFill/>
          </a:ln>
        </p:spPr>
        <p:txBody>
          <a:bodyPr spcFirstLastPara="1" wrap="square" lIns="91425" tIns="91425" rIns="91425" bIns="91425" anchor="t" anchorCtr="0">
            <a:spAutoFit/>
          </a:bodyPr>
          <a:lstStyle/>
          <a:p>
            <a:pPr marL="457200" marR="0" lvl="0" indent="-406400" algn="l" rtl="0">
              <a:lnSpc>
                <a:spcPct val="100000"/>
              </a:lnSpc>
              <a:spcBef>
                <a:spcPts val="0"/>
              </a:spcBef>
              <a:spcAft>
                <a:spcPts val="0"/>
              </a:spcAft>
              <a:buClr>
                <a:srgbClr val="CC0202"/>
              </a:buClr>
              <a:buSzPts val="2800"/>
              <a:buFont typeface="Avenir"/>
              <a:buChar char="●"/>
            </a:pPr>
            <a:r>
              <a:rPr lang="es-ES" sz="2400" b="0" i="0" u="none" strike="noStrike" cap="none" dirty="0">
                <a:solidFill>
                  <a:srgbClr val="CC0202"/>
                </a:solidFill>
                <a:latin typeface="Calibri"/>
                <a:ea typeface="Calibri"/>
                <a:cs typeface="Calibri"/>
                <a:sym typeface="Calibri"/>
              </a:rPr>
              <a:t>La seguridad de su hijo es nuestra primera preocupación. Se anima a los padres a comunicarse con el maestro si tienen alguna inquietud sobre el programa educativo o el bienestar social, emocional o físico del niño. Si tiene alguna inquietud que no puede resolver con el maestro de su hijo, comuníquese con el administrador de nivel de grado (Sr. Bar K-5, Sra. Meadows 6-8). Si la inquietud no se puede resolver después de seguir esos pasos, no dude en comunicarse con la directora, Kristi Trangsrud. Espere 24 horas para recibir una respuesta.</a:t>
            </a:r>
            <a:endParaRPr sz="1400" b="0" i="0" u="none" strike="noStrike" cap="none" dirty="0">
              <a:solidFill>
                <a:srgbClr val="000000"/>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51"/>
          <p:cNvSpPr txBox="1"/>
          <p:nvPr/>
        </p:nvSpPr>
        <p:spPr>
          <a:xfrm>
            <a:off x="742004" y="2045437"/>
            <a:ext cx="7658400" cy="2176575"/>
          </a:xfrm>
          <a:prstGeom prst="rect">
            <a:avLst/>
          </a:prstGeom>
          <a:noFill/>
          <a:ln>
            <a:noFill/>
          </a:ln>
        </p:spPr>
        <p:txBody>
          <a:bodyPr spcFirstLastPara="1" wrap="square" lIns="91425" tIns="45700" rIns="91425" bIns="45700" anchor="t" anchorCtr="0">
            <a:noAutofit/>
          </a:bodyPr>
          <a:lstStyle/>
          <a:p>
            <a:pPr marL="361950" marR="0" lvl="0" indent="-285750" algn="l" rtl="0">
              <a:lnSpc>
                <a:spcPct val="100000"/>
              </a:lnSpc>
              <a:spcBef>
                <a:spcPts val="0"/>
              </a:spcBef>
              <a:spcAft>
                <a:spcPts val="0"/>
              </a:spcAft>
              <a:buClr>
                <a:schemeClr val="dk1"/>
              </a:buClr>
              <a:buSzPts val="2400"/>
              <a:buFont typeface="Arial"/>
              <a:buChar char="•"/>
            </a:pPr>
            <a:r>
              <a:rPr lang="es-CO" sz="1800" b="0" i="0" u="none" strike="noStrike" cap="none" dirty="0">
                <a:solidFill>
                  <a:schemeClr val="dk1"/>
                </a:solidFill>
                <a:latin typeface="Calibri"/>
                <a:ea typeface="Calibri"/>
                <a:cs typeface="Calibri"/>
                <a:sym typeface="Calibri"/>
              </a:rPr>
              <a:t>Para revisar el Plan de Estudios Estándar completo de Carolina del Norte (NCSCOS), visite:</a:t>
            </a:r>
            <a:endParaRPr dirty="0"/>
          </a:p>
          <a:p>
            <a:pPr marL="457200" marR="0" lvl="0" indent="0" algn="l" rtl="0">
              <a:lnSpc>
                <a:spcPct val="100000"/>
              </a:lnSpc>
              <a:spcBef>
                <a:spcPts val="0"/>
              </a:spcBef>
              <a:spcAft>
                <a:spcPts val="0"/>
              </a:spcAft>
              <a:buClr>
                <a:schemeClr val="dk1"/>
              </a:buClr>
              <a:buSzPts val="1100"/>
              <a:buFont typeface="Arial"/>
              <a:buNone/>
            </a:pPr>
            <a:r>
              <a:rPr lang="es-CO" sz="1800" b="0" i="0" u="none" strike="noStrike" cap="none" dirty="0">
                <a:solidFill>
                  <a:srgbClr val="9900FF"/>
                </a:solidFill>
                <a:latin typeface="Calibri"/>
                <a:ea typeface="Calibri"/>
                <a:cs typeface="Calibri"/>
                <a:sym typeface="Calibri"/>
              </a:rPr>
              <a:t> </a:t>
            </a:r>
            <a:r>
              <a:rPr lang="es-CO" sz="1800" b="0" i="0" u="sng" strike="noStrike" cap="none"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http://www.dpi.state.nc.us/curriculum/</a:t>
            </a:r>
            <a:r>
              <a:rPr lang="es-CO" sz="1800" b="0" i="0" u="sng" strike="noStrike" cap="none" dirty="0">
                <a:solidFill>
                  <a:schemeClr val="dk1"/>
                </a:solidFill>
                <a:latin typeface="Calibri"/>
                <a:ea typeface="Calibri"/>
                <a:cs typeface="Calibri"/>
                <a:sym typeface="Calibri"/>
              </a:rPr>
              <a:t> </a:t>
            </a:r>
            <a:endParaRPr sz="1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320"/>
              </a:spcBef>
              <a:spcAft>
                <a:spcPts val="0"/>
              </a:spcAft>
              <a:buClr>
                <a:schemeClr val="dk1"/>
              </a:buClr>
              <a:buSzPts val="1100"/>
              <a:buFont typeface="Arial"/>
              <a:buNone/>
            </a:pPr>
            <a:endParaRPr sz="1800" b="0" i="0" u="none" strike="noStrike" cap="none" dirty="0">
              <a:solidFill>
                <a:srgbClr val="9900FF"/>
              </a:solidFill>
              <a:latin typeface="Calibri"/>
              <a:ea typeface="Calibri"/>
              <a:cs typeface="Calibri"/>
              <a:sym typeface="Calibri"/>
            </a:endParaRPr>
          </a:p>
          <a:p>
            <a:pPr marL="342900" marR="0" lvl="0" indent="-342900" algn="l" rtl="0">
              <a:lnSpc>
                <a:spcPct val="100000"/>
              </a:lnSpc>
              <a:spcBef>
                <a:spcPts val="320"/>
              </a:spcBef>
              <a:spcAft>
                <a:spcPts val="0"/>
              </a:spcAft>
              <a:buClr>
                <a:schemeClr val="dk1"/>
              </a:buClr>
              <a:buSzPts val="2400"/>
              <a:buFont typeface="Arial"/>
              <a:buChar char="•"/>
            </a:pPr>
            <a:r>
              <a:rPr lang="es-CO" sz="1800" b="0" i="0" u="none" strike="noStrike" cap="none" dirty="0">
                <a:solidFill>
                  <a:schemeClr val="dk1"/>
                </a:solidFill>
                <a:latin typeface="Calibri"/>
                <a:ea typeface="Calibri"/>
                <a:cs typeface="Calibri"/>
                <a:sym typeface="Calibri"/>
              </a:rPr>
              <a:t>Para obtener más información acerca del NCSCOS y el desarrollo profesional en su escuela, </a:t>
            </a:r>
            <a:r>
              <a:rPr lang="es-CO" sz="1800" b="0" i="0" u="none" strike="noStrike" cap="none" dirty="0">
                <a:solidFill>
                  <a:srgbClr val="FF0000"/>
                </a:solidFill>
                <a:latin typeface="Calibri"/>
                <a:ea typeface="Calibri"/>
                <a:cs typeface="Calibri"/>
                <a:sym typeface="Calibri"/>
              </a:rPr>
              <a:t>comuníquese con: Daniel Bar .</a:t>
            </a:r>
            <a:endParaRPr sz="1800" b="0" i="0" u="none" strike="noStrike" cap="none" dirty="0">
              <a:solidFill>
                <a:schemeClr val="dk1"/>
              </a:solidFill>
              <a:latin typeface="Calibri"/>
              <a:ea typeface="Calibri"/>
              <a:cs typeface="Calibri"/>
              <a:sym typeface="Calibri"/>
            </a:endParaRPr>
          </a:p>
        </p:txBody>
      </p:sp>
      <p:sp>
        <p:nvSpPr>
          <p:cNvPr id="341" name="Google Shape;341;p51"/>
          <p:cNvSpPr/>
          <p:nvPr/>
        </p:nvSpPr>
        <p:spPr>
          <a:xfrm>
            <a:off x="7808054" y="6157518"/>
            <a:ext cx="1184700" cy="5871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Twentieth Century"/>
              <a:buNone/>
            </a:pPr>
            <a:endParaRPr sz="1800" b="0" i="0" u="none" strike="noStrike" cap="none">
              <a:solidFill>
                <a:schemeClr val="dk1"/>
              </a:solidFill>
              <a:latin typeface="Calibri"/>
              <a:ea typeface="Calibri"/>
              <a:cs typeface="Calibri"/>
              <a:sym typeface="Calibri"/>
            </a:endParaRPr>
          </a:p>
        </p:txBody>
      </p:sp>
      <p:sp>
        <p:nvSpPr>
          <p:cNvPr id="342" name="Google Shape;342;p51"/>
          <p:cNvSpPr txBox="1">
            <a:spLocks noGrp="1"/>
          </p:cNvSpPr>
          <p:nvPr>
            <p:ph type="title"/>
          </p:nvPr>
        </p:nvSpPr>
        <p:spPr>
          <a:xfrm>
            <a:off x="580800" y="212232"/>
            <a:ext cx="7982400" cy="640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3200"/>
              <a:buFont typeface="Arial"/>
              <a:buNone/>
            </a:pPr>
            <a:r>
              <a:rPr lang="es-CO" sz="3000">
                <a:solidFill>
                  <a:schemeClr val="dk1"/>
                </a:solidFill>
                <a:latin typeface="Calibri"/>
                <a:ea typeface="Calibri"/>
                <a:cs typeface="Calibri"/>
                <a:sym typeface="Calibri"/>
              </a:rPr>
              <a:t>Plan de Estudios Estándar de Carolina del Norte</a:t>
            </a:r>
            <a:endParaRPr sz="3000">
              <a:latin typeface="Calibri"/>
              <a:ea typeface="Calibri"/>
              <a:cs typeface="Calibri"/>
              <a:sym typeface="Calibri"/>
            </a:endParaRPr>
          </a:p>
        </p:txBody>
      </p:sp>
      <p:sp>
        <p:nvSpPr>
          <p:cNvPr id="343" name="Google Shape;343;p51"/>
          <p:cNvSpPr txBox="1">
            <a:spLocks noGrp="1"/>
          </p:cNvSpPr>
          <p:nvPr>
            <p:ph type="sldNum" idx="12"/>
          </p:nvPr>
        </p:nvSpPr>
        <p:spPr>
          <a:xfrm>
            <a:off x="8580847" y="6325369"/>
            <a:ext cx="472800" cy="3912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rgbClr val="000000"/>
              </a:buClr>
              <a:buSzPts val="1300"/>
              <a:buFont typeface="Arial"/>
              <a:buNone/>
            </a:pPr>
            <a:fld id="{00000000-1234-1234-1234-123412341234}" type="slidenum">
              <a:rPr lang="es-CO">
                <a:latin typeface="Calibri"/>
                <a:ea typeface="Calibri"/>
                <a:cs typeface="Calibri"/>
                <a:sym typeface="Calibri"/>
              </a:rPr>
              <a:t>18</a:t>
            </a:fld>
            <a:endParaRPr>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53"/>
          <p:cNvSpPr txBox="1"/>
          <p:nvPr/>
        </p:nvSpPr>
        <p:spPr>
          <a:xfrm>
            <a:off x="523844" y="830509"/>
            <a:ext cx="8215500" cy="605700"/>
          </a:xfrm>
          <a:prstGeom prst="rect">
            <a:avLst/>
          </a:prstGeom>
          <a:noFill/>
          <a:ln>
            <a:noFill/>
          </a:ln>
        </p:spPr>
        <p:txBody>
          <a:bodyPr spcFirstLastPara="1" wrap="square" lIns="0" tIns="0" rIns="0" bIns="0" anchor="t" anchorCtr="0">
            <a:spAutoFit/>
          </a:bodyPr>
          <a:lstStyle/>
          <a:p>
            <a:pPr marL="299085" marR="0" lvl="0" indent="-184784" algn="l" rtl="0">
              <a:lnSpc>
                <a:spcPct val="100000"/>
              </a:lnSpc>
              <a:spcBef>
                <a:spcPts val="0"/>
              </a:spcBef>
              <a:spcAft>
                <a:spcPts val="0"/>
              </a:spcAft>
              <a:buClr>
                <a:srgbClr val="76CEEF"/>
              </a:buClr>
              <a:buSzPts val="1600"/>
              <a:buFont typeface="Avenir"/>
              <a:buNone/>
            </a:pPr>
            <a:endParaRPr sz="1600" b="0" i="0" u="none" strike="noStrike" cap="none">
              <a:solidFill>
                <a:srgbClr val="666666"/>
              </a:solidFill>
              <a:latin typeface="Calibri"/>
              <a:ea typeface="Calibri"/>
              <a:cs typeface="Calibri"/>
              <a:sym typeface="Calibri"/>
            </a:endParaRPr>
          </a:p>
          <a:p>
            <a:pPr marL="0" marR="0" lvl="0" indent="0" algn="l" rtl="0">
              <a:lnSpc>
                <a:spcPct val="100000"/>
              </a:lnSpc>
              <a:spcBef>
                <a:spcPts val="43"/>
              </a:spcBef>
              <a:spcAft>
                <a:spcPts val="0"/>
              </a:spcAft>
              <a:buClr>
                <a:schemeClr val="dk1"/>
              </a:buClr>
              <a:buSzPts val="2300"/>
              <a:buFont typeface="Twentieth Century"/>
              <a:buNone/>
            </a:pPr>
            <a:endParaRPr sz="2300" b="0" i="0" u="none" strike="noStrike" cap="none">
              <a:solidFill>
                <a:schemeClr val="dk1"/>
              </a:solidFill>
              <a:latin typeface="Calibri"/>
              <a:ea typeface="Calibri"/>
              <a:cs typeface="Calibri"/>
              <a:sym typeface="Calibri"/>
            </a:endParaRPr>
          </a:p>
        </p:txBody>
      </p:sp>
      <p:sp>
        <p:nvSpPr>
          <p:cNvPr id="356" name="Google Shape;356;p53"/>
          <p:cNvSpPr txBox="1"/>
          <p:nvPr/>
        </p:nvSpPr>
        <p:spPr>
          <a:xfrm>
            <a:off x="523850" y="3035500"/>
            <a:ext cx="8396700" cy="304680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00AFD7"/>
              </a:solidFill>
              <a:latin typeface="Calibri"/>
              <a:ea typeface="Calibri"/>
              <a:cs typeface="Calibri"/>
              <a:sym typeface="Calibri"/>
            </a:endParaRPr>
          </a:p>
          <a:p>
            <a:pPr marL="12700" marR="0" lvl="0" indent="0" algn="l" rtl="0">
              <a:lnSpc>
                <a:spcPct val="100000"/>
              </a:lnSpc>
              <a:spcBef>
                <a:spcPts val="0"/>
              </a:spcBef>
              <a:spcAft>
                <a:spcPts val="0"/>
              </a:spcAft>
              <a:buClr>
                <a:srgbClr val="000000"/>
              </a:buClr>
              <a:buSzPts val="1800"/>
              <a:buFont typeface="Arial"/>
              <a:buNone/>
            </a:pPr>
            <a:r>
              <a:rPr lang="es-CO" sz="1800" b="1" i="0" u="none" strike="noStrike" cap="none">
                <a:solidFill>
                  <a:srgbClr val="00AFD7"/>
                </a:solidFill>
                <a:latin typeface="Calibri"/>
                <a:ea typeface="Calibri"/>
                <a:cs typeface="Calibri"/>
                <a:sym typeface="Calibri"/>
              </a:rPr>
              <a:t> </a:t>
            </a:r>
            <a:endParaRPr sz="1500" b="0" i="0" u="none" strike="noStrike" cap="none">
              <a:solidFill>
                <a:srgbClr val="666666"/>
              </a:solidFill>
              <a:latin typeface="Calibri"/>
              <a:ea typeface="Calibri"/>
              <a:cs typeface="Calibri"/>
              <a:sym typeface="Calibri"/>
            </a:endParaRPr>
          </a:p>
        </p:txBody>
      </p:sp>
      <p:sp>
        <p:nvSpPr>
          <p:cNvPr id="357" name="Google Shape;357;p53"/>
          <p:cNvSpPr/>
          <p:nvPr/>
        </p:nvSpPr>
        <p:spPr>
          <a:xfrm>
            <a:off x="7864679" y="6241408"/>
            <a:ext cx="1128300" cy="4749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Twentieth Century"/>
              <a:buNone/>
            </a:pPr>
            <a:endParaRPr sz="1800" b="0" i="0" u="none" strike="noStrike" cap="none">
              <a:solidFill>
                <a:schemeClr val="dk1"/>
              </a:solidFill>
              <a:latin typeface="Calibri"/>
              <a:ea typeface="Calibri"/>
              <a:cs typeface="Calibri"/>
              <a:sym typeface="Calibri"/>
            </a:endParaRPr>
          </a:p>
        </p:txBody>
      </p:sp>
      <p:sp>
        <p:nvSpPr>
          <p:cNvPr id="358" name="Google Shape;358;p53"/>
          <p:cNvSpPr txBox="1">
            <a:spLocks noGrp="1"/>
          </p:cNvSpPr>
          <p:nvPr>
            <p:ph type="title"/>
          </p:nvPr>
        </p:nvSpPr>
        <p:spPr>
          <a:xfrm>
            <a:off x="523844" y="214823"/>
            <a:ext cx="7982400" cy="639948"/>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s-CO" sz="3400">
                <a:solidFill>
                  <a:schemeClr val="dk1"/>
                </a:solidFill>
                <a:latin typeface="Calibri"/>
                <a:ea typeface="Calibri"/>
                <a:cs typeface="Calibri"/>
                <a:sym typeface="Calibri"/>
              </a:rPr>
              <a:t>Designaciones escolares adicionales</a:t>
            </a:r>
            <a:endParaRPr sz="3400">
              <a:latin typeface="Calibri"/>
              <a:ea typeface="Calibri"/>
              <a:cs typeface="Calibri"/>
              <a:sym typeface="Calibri"/>
            </a:endParaRPr>
          </a:p>
        </p:txBody>
      </p:sp>
      <p:sp>
        <p:nvSpPr>
          <p:cNvPr id="359" name="Google Shape;359;p53"/>
          <p:cNvSpPr txBox="1">
            <a:spLocks noGrp="1"/>
          </p:cNvSpPr>
          <p:nvPr>
            <p:ph type="sldNum" idx="12"/>
          </p:nvPr>
        </p:nvSpPr>
        <p:spPr>
          <a:xfrm>
            <a:off x="8580847" y="6325369"/>
            <a:ext cx="472800" cy="3912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rgbClr val="000000"/>
              </a:buClr>
              <a:buSzPts val="1300"/>
              <a:buFont typeface="Arial"/>
              <a:buNone/>
            </a:pPr>
            <a:fld id="{00000000-1234-1234-1234-123412341234}" type="slidenum">
              <a:rPr lang="es-CO">
                <a:latin typeface="Calibri"/>
                <a:ea typeface="Calibri"/>
                <a:cs typeface="Calibri"/>
                <a:sym typeface="Calibri"/>
              </a:rPr>
              <a:t>19</a:t>
            </a:fld>
            <a:endParaRPr>
              <a:latin typeface="Calibri"/>
              <a:ea typeface="Calibri"/>
              <a:cs typeface="Calibri"/>
              <a:sym typeface="Calibri"/>
            </a:endParaRPr>
          </a:p>
        </p:txBody>
      </p:sp>
      <p:sp>
        <p:nvSpPr>
          <p:cNvPr id="360" name="Google Shape;360;p53"/>
          <p:cNvSpPr txBox="1"/>
          <p:nvPr/>
        </p:nvSpPr>
        <p:spPr>
          <a:xfrm>
            <a:off x="1168994" y="1740244"/>
            <a:ext cx="6925200" cy="129263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s-ES" sz="1800" b="0" i="0" u="none" strike="noStrike" cap="none">
                <a:solidFill>
                  <a:srgbClr val="000000"/>
                </a:solidFill>
                <a:latin typeface="Calibri"/>
                <a:ea typeface="Calibri"/>
                <a:cs typeface="Calibri"/>
                <a:sym typeface="Calibri"/>
              </a:rPr>
              <a:t>Oaklawn Language Academy construye constantemente una cultura de atención, apoyo y enfoque en el crecimiento académico.</a:t>
            </a:r>
          </a:p>
          <a:p>
            <a:pPr marL="0" marR="0" lvl="0" indent="0" algn="l" rtl="0">
              <a:lnSpc>
                <a:spcPct val="100000"/>
              </a:lnSpc>
              <a:spcBef>
                <a:spcPts val="0"/>
              </a:spcBef>
              <a:spcAft>
                <a:spcPts val="0"/>
              </a:spcAft>
              <a:buClr>
                <a:srgbClr val="000000"/>
              </a:buClr>
              <a:buSzPts val="1800"/>
              <a:buFont typeface="Arial"/>
              <a:buNone/>
            </a:pPr>
            <a:r>
              <a:rPr lang="es-ES" sz="1800" b="0" i="0" u="none" strike="noStrike" cap="none">
                <a:solidFill>
                  <a:srgbClr val="000000"/>
                </a:solidFill>
                <a:latin typeface="Calibri"/>
                <a:ea typeface="Calibri"/>
                <a:cs typeface="Calibri"/>
                <a:sym typeface="Calibri"/>
              </a:rPr>
              <a:t>Oaklawn tiene sólidas asociaciones comunitarias y el apoyo de la PTSA. ¡Brindan apoyo a nuestros estudiantes y personal!</a:t>
            </a:r>
            <a:endParaRPr sz="1800" b="0" i="0" u="none" strike="noStrike" cap="none" dirty="0">
              <a:solidFill>
                <a:srgbClr val="000000"/>
              </a:solidFill>
              <a:latin typeface="Calibri"/>
              <a:ea typeface="Calibri"/>
              <a:cs typeface="Calibri"/>
              <a:sym typeface="Calibri"/>
            </a:endParaRPr>
          </a:p>
        </p:txBody>
      </p:sp>
      <p:sp>
        <p:nvSpPr>
          <p:cNvPr id="2" name="Rectangle 1">
            <a:extLst>
              <a:ext uri="{FF2B5EF4-FFF2-40B4-BE49-F238E27FC236}">
                <a16:creationId xmlns:a16="http://schemas.microsoft.com/office/drawing/2014/main" id="{7717815E-8146-A439-46E0-3ED5539C8B21}"/>
              </a:ext>
            </a:extLst>
          </p:cNvPr>
          <p:cNvSpPr>
            <a:spLocks noChangeArrowheads="1"/>
          </p:cNvSpPr>
          <p:nvPr/>
        </p:nvSpPr>
        <p:spPr bwMode="auto">
          <a:xfrm>
            <a:off x="0" y="0"/>
            <a:ext cx="9144000" cy="457200"/>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2100" b="0" i="0" u="none" strike="noStrike" cap="none" normalizeH="0" baseline="0">
                <a:ln>
                  <a:noFill/>
                </a:ln>
                <a:solidFill>
                  <a:srgbClr val="202124"/>
                </a:solidFill>
                <a:effectLst/>
                <a:latin typeface="inherit"/>
              </a:rPr>
              <a:t>Oaklawn Language Academy construye constantemente una cultura de atención, apoyo y enfoque en el crecimiento académico. Oaklawn tiene sólidas asociaciones comunitarias y el apoyo de la PTSA. ¡Brindan apoyo a nuestros estudiantes y personal!</a:t>
            </a:r>
            <a:r>
              <a:rPr kumimoji="0" lang="es-ES" altLang="en-US" sz="600" b="0" i="0" u="none" strike="noStrike" cap="none" normalizeH="0" baseline="0">
                <a:ln>
                  <a:noFill/>
                </a:ln>
                <a:solidFill>
                  <a:schemeClr val="tx1"/>
                </a:solidFill>
                <a:effectLst/>
              </a:rPr>
              <a:t> </a:t>
            </a:r>
            <a:endParaRPr kumimoji="0" lang="es-ES" altLang="en-US" sz="1800" b="0" i="0" u="none" strike="noStrike" cap="none" normalizeH="0" baseline="0">
              <a:ln>
                <a:noFill/>
              </a:ln>
              <a:solidFill>
                <a:schemeClr val="tx1"/>
              </a:solidFill>
              <a:effectLst/>
              <a:latin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5"/>
          <p:cNvSpPr txBox="1">
            <a:spLocks noGrp="1"/>
          </p:cNvSpPr>
          <p:nvPr>
            <p:ph type="sldNum" idx="12"/>
          </p:nvPr>
        </p:nvSpPr>
        <p:spPr>
          <a:xfrm>
            <a:off x="8580847" y="6325369"/>
            <a:ext cx="472800" cy="3912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rgbClr val="000000"/>
              </a:buClr>
              <a:buSzPts val="1300"/>
              <a:buFont typeface="Arial"/>
              <a:buNone/>
            </a:pPr>
            <a:fld id="{00000000-1234-1234-1234-123412341234}" type="slidenum">
              <a:rPr lang="es-CO">
                <a:latin typeface="Calibri"/>
                <a:ea typeface="Calibri"/>
                <a:cs typeface="Calibri"/>
                <a:sym typeface="Calibri"/>
              </a:rPr>
              <a:t>2</a:t>
            </a:fld>
            <a:endParaRPr>
              <a:latin typeface="Calibri"/>
              <a:ea typeface="Calibri"/>
              <a:cs typeface="Calibri"/>
              <a:sym typeface="Calibri"/>
            </a:endParaRPr>
          </a:p>
        </p:txBody>
      </p:sp>
      <p:sp>
        <p:nvSpPr>
          <p:cNvPr id="222" name="Google Shape;222;p35"/>
          <p:cNvSpPr txBox="1"/>
          <p:nvPr/>
        </p:nvSpPr>
        <p:spPr>
          <a:xfrm>
            <a:off x="3355700" y="3774125"/>
            <a:ext cx="2765100" cy="831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alibri"/>
              <a:ea typeface="Calibri"/>
              <a:cs typeface="Calibri"/>
              <a:sym typeface="Calibri"/>
            </a:endParaRPr>
          </a:p>
        </p:txBody>
      </p:sp>
      <p:sp>
        <p:nvSpPr>
          <p:cNvPr id="223" name="Google Shape;223;p35"/>
          <p:cNvSpPr txBox="1"/>
          <p:nvPr/>
        </p:nvSpPr>
        <p:spPr>
          <a:xfrm>
            <a:off x="6215925" y="3774125"/>
            <a:ext cx="2623500" cy="415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alibri"/>
              <a:ea typeface="Calibri"/>
              <a:cs typeface="Calibri"/>
              <a:sym typeface="Calibri"/>
            </a:endParaRPr>
          </a:p>
        </p:txBody>
      </p:sp>
      <p:sp>
        <p:nvSpPr>
          <p:cNvPr id="224" name="Google Shape;224;p35"/>
          <p:cNvSpPr txBox="1"/>
          <p:nvPr/>
        </p:nvSpPr>
        <p:spPr>
          <a:xfrm>
            <a:off x="373450" y="1845725"/>
            <a:ext cx="8551475" cy="232881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s-CO" sz="1800" b="0" i="0" u="none" strike="noStrike" cap="none">
                <a:solidFill>
                  <a:schemeClr val="dk1"/>
                </a:solidFill>
                <a:latin typeface="Calibri"/>
                <a:ea typeface="Calibri"/>
                <a:cs typeface="Calibri"/>
                <a:sym typeface="Calibri"/>
              </a:rPr>
              <a:t>La </a:t>
            </a:r>
            <a:r>
              <a:rPr lang="es-CO" sz="1800" b="0" i="1" u="none" strike="noStrike" cap="none">
                <a:solidFill>
                  <a:schemeClr val="dk1"/>
                </a:solidFill>
                <a:latin typeface="Calibri"/>
                <a:ea typeface="Calibri"/>
                <a:cs typeface="Calibri"/>
                <a:sym typeface="Calibri"/>
              </a:rPr>
              <a:t>Ley de Educación Elemental y Secundaria (ESEA)</a:t>
            </a:r>
            <a:r>
              <a:rPr lang="es-CO" sz="1800" b="0" i="0" u="none" strike="noStrike" cap="none">
                <a:solidFill>
                  <a:schemeClr val="dk1"/>
                </a:solidFill>
                <a:latin typeface="Calibri"/>
                <a:ea typeface="Calibri"/>
                <a:cs typeface="Calibri"/>
                <a:sym typeface="Calibri"/>
              </a:rPr>
              <a:t>, modificada por la </a:t>
            </a:r>
            <a:r>
              <a:rPr lang="es-CO" sz="1800" b="0" i="1" u="none" strike="noStrike" cap="none">
                <a:solidFill>
                  <a:schemeClr val="dk1"/>
                </a:solidFill>
                <a:latin typeface="Calibri"/>
                <a:ea typeface="Calibri"/>
                <a:cs typeface="Calibri"/>
                <a:sym typeface="Calibri"/>
              </a:rPr>
              <a:t>Ley Cada Estudiante Triunfa (ESSA)</a:t>
            </a:r>
            <a:r>
              <a:rPr lang="es-CO" sz="1800" b="0" i="0" u="none" strike="noStrike" cap="none">
                <a:solidFill>
                  <a:schemeClr val="dk1"/>
                </a:solidFill>
                <a:latin typeface="Calibri"/>
                <a:ea typeface="Calibri"/>
                <a:cs typeface="Calibri"/>
                <a:sym typeface="Calibri"/>
              </a:rPr>
              <a:t> de 2015, requiere que cada escuela del Título I celebre una reunión anual para padres, familias y miembros de la comunidad con el propósito de:</a:t>
            </a:r>
            <a:endParaRPr/>
          </a:p>
          <a:p>
            <a:pPr marL="914400" marR="0" lvl="0" indent="0" algn="l" rtl="0">
              <a:lnSpc>
                <a:spcPct val="100000"/>
              </a:lnSpc>
              <a:spcBef>
                <a:spcPts val="400"/>
              </a:spcBef>
              <a:spcAft>
                <a:spcPts val="0"/>
              </a:spcAft>
              <a:buClr>
                <a:schemeClr val="dk1"/>
              </a:buClr>
              <a:buSzPts val="1100"/>
              <a:buFont typeface="Arial"/>
              <a:buNone/>
            </a:pPr>
            <a:endParaRPr sz="1800" b="0" i="0" u="none" strike="noStrike" cap="none">
              <a:solidFill>
                <a:schemeClr val="dk1"/>
              </a:solidFill>
              <a:latin typeface="Calibri"/>
              <a:ea typeface="Calibri"/>
              <a:cs typeface="Calibri"/>
              <a:sym typeface="Calibri"/>
            </a:endParaRPr>
          </a:p>
          <a:p>
            <a:pPr marL="457200" marR="0" lvl="0" indent="-355600" algn="l" rtl="0">
              <a:lnSpc>
                <a:spcPct val="100000"/>
              </a:lnSpc>
              <a:spcBef>
                <a:spcPts val="400"/>
              </a:spcBef>
              <a:spcAft>
                <a:spcPts val="0"/>
              </a:spcAft>
              <a:buClr>
                <a:schemeClr val="dk1"/>
              </a:buClr>
              <a:buSzPts val="2000"/>
              <a:buFont typeface="Avenir"/>
              <a:buChar char="●"/>
            </a:pPr>
            <a:r>
              <a:rPr lang="es-CO" sz="1800" b="0" i="0" u="none" strike="noStrike" cap="none">
                <a:solidFill>
                  <a:schemeClr val="dk1"/>
                </a:solidFill>
                <a:latin typeface="Calibri"/>
                <a:ea typeface="Calibri"/>
                <a:cs typeface="Calibri"/>
                <a:sym typeface="Calibri"/>
              </a:rPr>
              <a:t>Informar sobre la participación de la escuela en los servicios del Título I</a:t>
            </a:r>
            <a:endParaRPr/>
          </a:p>
          <a:p>
            <a:pPr marL="457200" marR="0" lvl="0" indent="-355600" algn="l" rtl="0">
              <a:lnSpc>
                <a:spcPct val="100000"/>
              </a:lnSpc>
              <a:spcBef>
                <a:spcPts val="400"/>
              </a:spcBef>
              <a:spcAft>
                <a:spcPts val="0"/>
              </a:spcAft>
              <a:buClr>
                <a:schemeClr val="dk1"/>
              </a:buClr>
              <a:buSzPts val="2000"/>
              <a:buFont typeface="Avenir"/>
              <a:buChar char="●"/>
            </a:pPr>
            <a:r>
              <a:rPr lang="es-CO" sz="1800" b="0" i="0" u="none" strike="noStrike" cap="none">
                <a:solidFill>
                  <a:schemeClr val="dk1"/>
                </a:solidFill>
                <a:latin typeface="Calibri"/>
                <a:ea typeface="Calibri"/>
                <a:cs typeface="Calibri"/>
                <a:sym typeface="Calibri"/>
              </a:rPr>
              <a:t>Explicar los requisitos del Título I, Parte A</a:t>
            </a:r>
            <a:endParaRPr/>
          </a:p>
          <a:p>
            <a:pPr marL="457200" marR="0" lvl="0" indent="-355600" algn="l" rtl="0">
              <a:lnSpc>
                <a:spcPct val="100000"/>
              </a:lnSpc>
              <a:spcBef>
                <a:spcPts val="400"/>
              </a:spcBef>
              <a:spcAft>
                <a:spcPts val="0"/>
              </a:spcAft>
              <a:buClr>
                <a:schemeClr val="dk1"/>
              </a:buClr>
              <a:buSzPts val="2000"/>
              <a:buFont typeface="Avenir"/>
              <a:buChar char="●"/>
            </a:pPr>
            <a:r>
              <a:rPr lang="es-CO" sz="1800" b="0" i="0" u="none" strike="noStrike" cap="none">
                <a:solidFill>
                  <a:schemeClr val="dk1"/>
                </a:solidFill>
                <a:latin typeface="Calibri"/>
                <a:ea typeface="Calibri"/>
                <a:cs typeface="Calibri"/>
                <a:sym typeface="Calibri"/>
              </a:rPr>
              <a:t>Explicar los derechos de los padres a la participación</a:t>
            </a:r>
            <a:endParaRPr sz="1800" b="1" i="0" u="none" strike="noStrike" cap="none">
              <a:solidFill>
                <a:schemeClr val="dk1"/>
              </a:solidFill>
              <a:latin typeface="Calibri"/>
              <a:ea typeface="Calibri"/>
              <a:cs typeface="Calibri"/>
              <a:sym typeface="Calibri"/>
            </a:endParaRPr>
          </a:p>
        </p:txBody>
      </p:sp>
      <p:sp>
        <p:nvSpPr>
          <p:cNvPr id="225" name="Google Shape;225;p35"/>
          <p:cNvSpPr txBox="1"/>
          <p:nvPr/>
        </p:nvSpPr>
        <p:spPr>
          <a:xfrm>
            <a:off x="497996" y="265972"/>
            <a:ext cx="4429418" cy="61555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CO" sz="3400" b="1" i="0" u="none" strike="noStrike" cap="none">
                <a:solidFill>
                  <a:schemeClr val="dk1"/>
                </a:solidFill>
                <a:latin typeface="Calibri"/>
                <a:ea typeface="Calibri"/>
                <a:cs typeface="Calibri"/>
                <a:sym typeface="Calibri"/>
              </a:rPr>
              <a:t>Propósito de la reunión</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54"/>
          <p:cNvSpPr/>
          <p:nvPr/>
        </p:nvSpPr>
        <p:spPr>
          <a:xfrm>
            <a:off x="4578876" y="1045027"/>
            <a:ext cx="4413900" cy="36009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200"/>
              <a:buFont typeface="Arial"/>
              <a:buNone/>
            </a:pPr>
            <a:endParaRPr sz="1400" b="0" i="0" u="none" strike="noStrike" cap="none">
              <a:solidFill>
                <a:srgbClr val="666666"/>
              </a:solidFill>
              <a:latin typeface="Calibri"/>
              <a:ea typeface="Calibri"/>
              <a:cs typeface="Calibri"/>
              <a:sym typeface="Calibri"/>
            </a:endParaRPr>
          </a:p>
        </p:txBody>
      </p:sp>
      <p:sp>
        <p:nvSpPr>
          <p:cNvPr id="367" name="Google Shape;367;p54"/>
          <p:cNvSpPr/>
          <p:nvPr/>
        </p:nvSpPr>
        <p:spPr>
          <a:xfrm>
            <a:off x="7808054" y="6157518"/>
            <a:ext cx="1184700" cy="5871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Twentieth Century"/>
              <a:buNone/>
            </a:pPr>
            <a:endParaRPr sz="1800" b="0" i="0" u="none" strike="noStrike" cap="none">
              <a:solidFill>
                <a:schemeClr val="dk1"/>
              </a:solidFill>
              <a:latin typeface="Calibri"/>
              <a:ea typeface="Calibri"/>
              <a:cs typeface="Calibri"/>
              <a:sym typeface="Calibri"/>
            </a:endParaRPr>
          </a:p>
        </p:txBody>
      </p:sp>
      <p:sp>
        <p:nvSpPr>
          <p:cNvPr id="368" name="Google Shape;368;p54"/>
          <p:cNvSpPr txBox="1">
            <a:spLocks noGrp="1"/>
          </p:cNvSpPr>
          <p:nvPr>
            <p:ph type="title"/>
          </p:nvPr>
        </p:nvSpPr>
        <p:spPr>
          <a:xfrm>
            <a:off x="573925" y="178074"/>
            <a:ext cx="7982400" cy="12654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80000"/>
              </a:lnSpc>
              <a:spcBef>
                <a:spcPts val="0"/>
              </a:spcBef>
              <a:spcAft>
                <a:spcPts val="0"/>
              </a:spcAft>
              <a:buClr>
                <a:schemeClr val="dk1"/>
              </a:buClr>
              <a:buSzPct val="100000"/>
              <a:buFont typeface="Times New Roman"/>
              <a:buNone/>
            </a:pPr>
            <a:endParaRPr sz="2400">
              <a:solidFill>
                <a:srgbClr val="00AFD7"/>
              </a:solidFill>
              <a:latin typeface="Calibri"/>
              <a:ea typeface="Calibri"/>
              <a:cs typeface="Calibri"/>
              <a:sym typeface="Calibri"/>
            </a:endParaRPr>
          </a:p>
          <a:p>
            <a:pPr marL="0" lvl="0" indent="0" algn="l" rtl="0">
              <a:lnSpc>
                <a:spcPct val="100000"/>
              </a:lnSpc>
              <a:spcBef>
                <a:spcPts val="0"/>
              </a:spcBef>
              <a:spcAft>
                <a:spcPts val="0"/>
              </a:spcAft>
              <a:buClr>
                <a:schemeClr val="dk1"/>
              </a:buClr>
              <a:buSzPct val="30554"/>
              <a:buFont typeface="Arial"/>
              <a:buNone/>
            </a:pPr>
            <a:r>
              <a:rPr lang="es-CO">
                <a:solidFill>
                  <a:schemeClr val="dk1"/>
                </a:solidFill>
                <a:latin typeface="Calibri"/>
                <a:ea typeface="Calibri"/>
                <a:cs typeface="Calibri"/>
                <a:sym typeface="Calibri"/>
              </a:rPr>
              <a:t>Soportes y mejoras específicos adicionales (ATSI)</a:t>
            </a:r>
            <a:endParaRPr>
              <a:solidFill>
                <a:srgbClr val="FF0000"/>
              </a:solidFill>
              <a:latin typeface="Calibri"/>
              <a:ea typeface="Calibri"/>
              <a:cs typeface="Calibri"/>
              <a:sym typeface="Calibri"/>
            </a:endParaRPr>
          </a:p>
          <a:p>
            <a:pPr marL="0" lvl="0" indent="0" algn="l" rtl="0">
              <a:lnSpc>
                <a:spcPct val="90000"/>
              </a:lnSpc>
              <a:spcBef>
                <a:spcPts val="0"/>
              </a:spcBef>
              <a:spcAft>
                <a:spcPts val="0"/>
              </a:spcAft>
              <a:buSzPct val="98765"/>
              <a:buNone/>
            </a:pPr>
            <a:endParaRPr>
              <a:latin typeface="Calibri"/>
              <a:ea typeface="Calibri"/>
              <a:cs typeface="Calibri"/>
              <a:sym typeface="Calibri"/>
            </a:endParaRPr>
          </a:p>
        </p:txBody>
      </p:sp>
      <p:sp>
        <p:nvSpPr>
          <p:cNvPr id="369" name="Google Shape;369;p54"/>
          <p:cNvSpPr txBox="1">
            <a:spLocks noGrp="1"/>
          </p:cNvSpPr>
          <p:nvPr>
            <p:ph type="sldNum" idx="12"/>
          </p:nvPr>
        </p:nvSpPr>
        <p:spPr>
          <a:xfrm>
            <a:off x="8580847" y="6325369"/>
            <a:ext cx="472800" cy="3912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rgbClr val="000000"/>
              </a:buClr>
              <a:buSzPts val="1300"/>
              <a:buFont typeface="Arial"/>
              <a:buNone/>
            </a:pPr>
            <a:fld id="{00000000-1234-1234-1234-123412341234}" type="slidenum">
              <a:rPr lang="es-CO">
                <a:latin typeface="Calibri"/>
                <a:ea typeface="Calibri"/>
                <a:cs typeface="Calibri"/>
                <a:sym typeface="Calibri"/>
              </a:rPr>
              <a:t>20</a:t>
            </a:fld>
            <a:endParaRPr>
              <a:latin typeface="Calibri"/>
              <a:ea typeface="Calibri"/>
              <a:cs typeface="Calibri"/>
              <a:sym typeface="Calibri"/>
            </a:endParaRPr>
          </a:p>
        </p:txBody>
      </p:sp>
      <p:sp>
        <p:nvSpPr>
          <p:cNvPr id="370" name="Google Shape;370;p54"/>
          <p:cNvSpPr txBox="1"/>
          <p:nvPr/>
        </p:nvSpPr>
        <p:spPr>
          <a:xfrm>
            <a:off x="982800" y="1853763"/>
            <a:ext cx="7178400" cy="3339345"/>
          </a:xfrm>
          <a:prstGeom prst="rect">
            <a:avLst/>
          </a:prstGeom>
          <a:noFill/>
          <a:ln>
            <a:noFill/>
          </a:ln>
        </p:spPr>
        <p:txBody>
          <a:bodyPr spcFirstLastPara="1" wrap="square" lIns="91425" tIns="91425" rIns="91425" bIns="91425" anchor="t" anchorCtr="0">
            <a:spAutoFit/>
          </a:bodyPr>
          <a:lstStyle/>
          <a:p>
            <a:pPr marL="361950" marR="0" lvl="0" indent="-285750" algn="l" rtl="0">
              <a:lnSpc>
                <a:spcPct val="100000"/>
              </a:lnSpc>
              <a:spcBef>
                <a:spcPts val="600"/>
              </a:spcBef>
              <a:spcAft>
                <a:spcPts val="0"/>
              </a:spcAft>
              <a:buClr>
                <a:schemeClr val="dk1"/>
              </a:buClr>
              <a:buSzPts val="2400"/>
              <a:buFont typeface="Arial"/>
              <a:buChar char="•"/>
            </a:pPr>
            <a:r>
              <a:rPr lang="es-CO" sz="1800" b="0" i="0" u="none" strike="noStrike" cap="none">
                <a:solidFill>
                  <a:schemeClr val="dk1"/>
                </a:solidFill>
                <a:latin typeface="Calibri"/>
                <a:ea typeface="Calibri"/>
                <a:cs typeface="Calibri"/>
                <a:sym typeface="Calibri"/>
              </a:rPr>
              <a:t>El Plan Estatal de la Ley Cada Estudiante Triunfa (ESSA) de Carolina del Norte identifica a las escuelas que recibirán apoyos y mejoras específicas cuando tienen subgrupos de estudiantes con bajo rendimiento.</a:t>
            </a:r>
            <a:endParaRPr/>
          </a:p>
          <a:p>
            <a:pPr marL="361950" marR="0" lvl="0" indent="-133350" algn="l" rtl="0">
              <a:lnSpc>
                <a:spcPct val="100000"/>
              </a:lnSpc>
              <a:spcBef>
                <a:spcPts val="600"/>
              </a:spcBef>
              <a:spcAft>
                <a:spcPts val="0"/>
              </a:spcAft>
              <a:buClr>
                <a:schemeClr val="dk1"/>
              </a:buClr>
              <a:buSzPts val="2400"/>
              <a:buFont typeface="Arial"/>
              <a:buNone/>
            </a:pPr>
            <a:endParaRPr sz="1800" b="0" i="0" u="none" strike="noStrike" cap="none">
              <a:solidFill>
                <a:schemeClr val="dk1"/>
              </a:solidFill>
              <a:latin typeface="Calibri"/>
              <a:ea typeface="Calibri"/>
              <a:cs typeface="Calibri"/>
              <a:sym typeface="Calibri"/>
            </a:endParaRPr>
          </a:p>
          <a:p>
            <a:pPr marL="361950" marR="0" lvl="0" indent="-285750" algn="l" rtl="0">
              <a:lnSpc>
                <a:spcPct val="100000"/>
              </a:lnSpc>
              <a:spcBef>
                <a:spcPts val="600"/>
              </a:spcBef>
              <a:spcAft>
                <a:spcPts val="0"/>
              </a:spcAft>
              <a:buClr>
                <a:schemeClr val="dk1"/>
              </a:buClr>
              <a:buSzPts val="2400"/>
              <a:buFont typeface="Arial"/>
              <a:buChar char="•"/>
            </a:pPr>
            <a:r>
              <a:rPr lang="es-CO" sz="1800" b="0" i="0" u="none" strike="noStrike" cap="none">
                <a:solidFill>
                  <a:schemeClr val="dk1"/>
                </a:solidFill>
                <a:latin typeface="Calibri"/>
                <a:ea typeface="Calibri"/>
                <a:cs typeface="Calibri"/>
                <a:sym typeface="Calibri"/>
              </a:rPr>
              <a:t>Nuestra escuela tiene esta designación.</a:t>
            </a:r>
            <a:endParaRPr/>
          </a:p>
          <a:p>
            <a:pPr marL="361950" marR="0" lvl="0" indent="-133350" algn="l" rtl="0">
              <a:lnSpc>
                <a:spcPct val="100000"/>
              </a:lnSpc>
              <a:spcBef>
                <a:spcPts val="600"/>
              </a:spcBef>
              <a:spcAft>
                <a:spcPts val="0"/>
              </a:spcAft>
              <a:buClr>
                <a:schemeClr val="dk1"/>
              </a:buClr>
              <a:buSzPts val="2400"/>
              <a:buFont typeface="Arial"/>
              <a:buNone/>
            </a:pPr>
            <a:endParaRPr sz="1800" b="0" i="0" u="none" strike="noStrike" cap="none">
              <a:solidFill>
                <a:schemeClr val="dk1"/>
              </a:solidFill>
              <a:latin typeface="Calibri"/>
              <a:ea typeface="Calibri"/>
              <a:cs typeface="Calibri"/>
              <a:sym typeface="Calibri"/>
            </a:endParaRPr>
          </a:p>
          <a:p>
            <a:pPr marL="361950" marR="0" lvl="0" indent="-285750" algn="l" rtl="0">
              <a:lnSpc>
                <a:spcPct val="100000"/>
              </a:lnSpc>
              <a:spcBef>
                <a:spcPts val="600"/>
              </a:spcBef>
              <a:spcAft>
                <a:spcPts val="0"/>
              </a:spcAft>
              <a:buClr>
                <a:schemeClr val="dk1"/>
              </a:buClr>
              <a:buSzPts val="2400"/>
              <a:buFont typeface="Arial"/>
              <a:buChar char="•"/>
            </a:pPr>
            <a:r>
              <a:rPr lang="es-CO" sz="1800" b="0" i="0" u="none" strike="noStrike" cap="none">
                <a:solidFill>
                  <a:schemeClr val="dk1"/>
                </a:solidFill>
                <a:latin typeface="Calibri"/>
                <a:ea typeface="Calibri"/>
                <a:cs typeface="Calibri"/>
                <a:sym typeface="Calibri"/>
              </a:rPr>
              <a:t>Contamos con un plan integral de desarrollo profesional para nuestro personal</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56"/>
          <p:cNvSpPr/>
          <p:nvPr/>
        </p:nvSpPr>
        <p:spPr>
          <a:xfrm>
            <a:off x="204300" y="639450"/>
            <a:ext cx="8735400" cy="1542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400"/>
              <a:buFont typeface="Arial"/>
              <a:buNone/>
            </a:pPr>
            <a:r>
              <a:rPr lang="es-CO" sz="4400" b="1" i="0" u="none" strike="noStrike" cap="none">
                <a:solidFill>
                  <a:schemeClr val="dk1"/>
                </a:solidFill>
                <a:latin typeface="Calibri"/>
                <a:ea typeface="Calibri"/>
                <a:cs typeface="Calibri"/>
                <a:sym typeface="Calibri"/>
              </a:rPr>
              <a:t>¡Gracias por asistir!</a:t>
            </a:r>
            <a:r>
              <a:rPr lang="es-CO" sz="4400" b="0" i="0" u="none" strike="noStrike" cap="none">
                <a:solidFill>
                  <a:srgbClr val="5B595A"/>
                </a:solidFill>
                <a:latin typeface="Calibri"/>
                <a:ea typeface="Calibri"/>
                <a:cs typeface="Calibri"/>
                <a:sym typeface="Calibri"/>
              </a:rPr>
              <a:t> </a:t>
            </a:r>
            <a:endParaRPr sz="1700" b="0" i="0" u="none" strike="noStrike" cap="none">
              <a:solidFill>
                <a:srgbClr val="666666"/>
              </a:solidFill>
              <a:latin typeface="Calibri"/>
              <a:ea typeface="Calibri"/>
              <a:cs typeface="Calibri"/>
              <a:sym typeface="Calibri"/>
            </a:endParaRPr>
          </a:p>
        </p:txBody>
      </p:sp>
      <p:sp>
        <p:nvSpPr>
          <p:cNvPr id="386" name="Google Shape;386;p56"/>
          <p:cNvSpPr/>
          <p:nvPr/>
        </p:nvSpPr>
        <p:spPr>
          <a:xfrm>
            <a:off x="7940842" y="6194545"/>
            <a:ext cx="1051800" cy="5502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Twentieth Century"/>
              <a:buNone/>
            </a:pPr>
            <a:endParaRPr sz="1800" b="0" i="0" u="none" strike="noStrike" cap="none">
              <a:solidFill>
                <a:schemeClr val="dk1"/>
              </a:solidFill>
              <a:latin typeface="Calibri"/>
              <a:ea typeface="Calibri"/>
              <a:cs typeface="Calibri"/>
              <a:sym typeface="Calibri"/>
            </a:endParaRPr>
          </a:p>
        </p:txBody>
      </p:sp>
      <p:sp>
        <p:nvSpPr>
          <p:cNvPr id="387" name="Google Shape;387;p56"/>
          <p:cNvSpPr txBox="1">
            <a:spLocks noGrp="1"/>
          </p:cNvSpPr>
          <p:nvPr>
            <p:ph type="sldNum" idx="12"/>
          </p:nvPr>
        </p:nvSpPr>
        <p:spPr>
          <a:xfrm>
            <a:off x="8580847" y="6325369"/>
            <a:ext cx="472800" cy="3912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rgbClr val="000000"/>
              </a:buClr>
              <a:buSzPts val="1300"/>
              <a:buFont typeface="Arial"/>
              <a:buNone/>
            </a:pPr>
            <a:fld id="{00000000-1234-1234-1234-123412341234}" type="slidenum">
              <a:rPr lang="es-CO">
                <a:latin typeface="Calibri"/>
                <a:ea typeface="Calibri"/>
                <a:cs typeface="Calibri"/>
                <a:sym typeface="Calibri"/>
              </a:rPr>
              <a:t>21</a:t>
            </a:fld>
            <a:endParaRPr>
              <a:latin typeface="Calibri"/>
              <a:ea typeface="Calibri"/>
              <a:cs typeface="Calibri"/>
              <a:sym typeface="Calibri"/>
            </a:endParaRPr>
          </a:p>
        </p:txBody>
      </p:sp>
      <p:sp>
        <p:nvSpPr>
          <p:cNvPr id="388" name="Google Shape;388;p56"/>
          <p:cNvSpPr txBox="1"/>
          <p:nvPr/>
        </p:nvSpPr>
        <p:spPr>
          <a:xfrm>
            <a:off x="891925" y="2018800"/>
            <a:ext cx="6514200" cy="2533200"/>
          </a:xfrm>
          <a:prstGeom prst="rect">
            <a:avLst/>
          </a:prstGeom>
          <a:noFill/>
          <a:ln>
            <a:noFill/>
          </a:ln>
        </p:spPr>
        <p:txBody>
          <a:bodyPr spcFirstLastPara="1" wrap="square" lIns="91425" tIns="91425" rIns="91425" bIns="91425" anchor="t" anchorCtr="0">
            <a:noAutofit/>
          </a:bodyPr>
          <a:lstStyle/>
          <a:p>
            <a:pPr marL="342900" marR="0" lvl="0" indent="-342900" algn="l" rtl="0">
              <a:lnSpc>
                <a:spcPct val="100000"/>
              </a:lnSpc>
              <a:spcBef>
                <a:spcPts val="0"/>
              </a:spcBef>
              <a:spcAft>
                <a:spcPts val="0"/>
              </a:spcAft>
              <a:buClr>
                <a:schemeClr val="dk1"/>
              </a:buClr>
              <a:buSzPts val="3200"/>
              <a:buFont typeface="Avenir"/>
              <a:buChar char="•"/>
            </a:pPr>
            <a:r>
              <a:rPr lang="es-CO" sz="3200" b="0" i="0" u="none" strike="noStrike" cap="none" dirty="0">
                <a:solidFill>
                  <a:schemeClr val="dk1"/>
                </a:solidFill>
                <a:latin typeface="Calibri"/>
                <a:ea typeface="Calibri"/>
                <a:cs typeface="Calibri"/>
                <a:sym typeface="Calibri"/>
              </a:rPr>
              <a:t>En caso de tener cualquier pregunta, escriba a: </a:t>
            </a:r>
          </a:p>
          <a:p>
            <a:pPr marL="342900" marR="0" lvl="0" indent="-342900" algn="l" rtl="0">
              <a:lnSpc>
                <a:spcPct val="100000"/>
              </a:lnSpc>
              <a:spcBef>
                <a:spcPts val="0"/>
              </a:spcBef>
              <a:spcAft>
                <a:spcPts val="0"/>
              </a:spcAft>
              <a:buClr>
                <a:schemeClr val="dk1"/>
              </a:buClr>
              <a:buSzPts val="3200"/>
              <a:buFont typeface="Avenir"/>
              <a:buChar char="•"/>
            </a:pPr>
            <a:r>
              <a:rPr lang="es-ES" sz="3200" b="0" i="0" u="none" strike="noStrike" cap="none" dirty="0">
                <a:solidFill>
                  <a:srgbClr val="CC0202"/>
                </a:solidFill>
                <a:latin typeface="Calibri"/>
                <a:ea typeface="Calibri"/>
                <a:cs typeface="Calibri"/>
                <a:sym typeface="Calibri"/>
              </a:rPr>
              <a:t>¿Preguntas? Envíe un correo electrónico al Sr. Bar o llámelo a la escuela al 980-343-0400.</a:t>
            </a:r>
            <a:endParaRPr sz="1400" b="0" i="0" u="none" strike="noStrike" cap="none" dirty="0">
              <a:solidFill>
                <a:srgbClr val="000000"/>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pic>
        <p:nvPicPr>
          <p:cNvPr id="394" name="Google Shape;394;p57"/>
          <p:cNvPicPr preferRelativeResize="0"/>
          <p:nvPr/>
        </p:nvPicPr>
        <p:blipFill rotWithShape="1">
          <a:blip r:embed="rId3">
            <a:alphaModFix/>
          </a:blip>
          <a:srcRect/>
          <a:stretch/>
        </p:blipFill>
        <p:spPr>
          <a:xfrm>
            <a:off x="0" y="0"/>
            <a:ext cx="9144003" cy="6858002"/>
          </a:xfrm>
          <a:prstGeom prst="rect">
            <a:avLst/>
          </a:prstGeom>
          <a:noFill/>
          <a:ln>
            <a:noFill/>
          </a:ln>
        </p:spPr>
      </p:pic>
      <p:sp>
        <p:nvSpPr>
          <p:cNvPr id="395" name="Google Shape;395;p57"/>
          <p:cNvSpPr txBox="1">
            <a:spLocks noGrp="1"/>
          </p:cNvSpPr>
          <p:nvPr>
            <p:ph type="title"/>
          </p:nvPr>
        </p:nvSpPr>
        <p:spPr>
          <a:xfrm>
            <a:off x="1151350" y="2612650"/>
            <a:ext cx="7429500" cy="1180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1"/>
              </a:buClr>
              <a:buSzPts val="3200"/>
              <a:buFont typeface="Avenir"/>
              <a:buNone/>
            </a:pPr>
            <a:endParaRPr sz="1500" b="0"/>
          </a:p>
        </p:txBody>
      </p:sp>
      <p:cxnSp>
        <p:nvCxnSpPr>
          <p:cNvPr id="396" name="Google Shape;396;p57"/>
          <p:cNvCxnSpPr/>
          <p:nvPr/>
        </p:nvCxnSpPr>
        <p:spPr>
          <a:xfrm>
            <a:off x="692975" y="2724425"/>
            <a:ext cx="0" cy="1696200"/>
          </a:xfrm>
          <a:prstGeom prst="straightConnector1">
            <a:avLst/>
          </a:prstGeom>
          <a:noFill/>
          <a:ln w="76200" cap="flat" cmpd="sng">
            <a:solidFill>
              <a:schemeClr val="lt1"/>
            </a:solidFill>
            <a:prstDash val="solid"/>
            <a:round/>
            <a:headEnd type="none" w="sm" len="sm"/>
            <a:tailEnd type="none" w="sm" len="sm"/>
          </a:ln>
        </p:spPr>
      </p:cxnSp>
      <p:sp>
        <p:nvSpPr>
          <p:cNvPr id="397" name="Google Shape;397;p57"/>
          <p:cNvSpPr txBox="1">
            <a:spLocks noGrp="1"/>
          </p:cNvSpPr>
          <p:nvPr>
            <p:ph type="sldNum" idx="12"/>
          </p:nvPr>
        </p:nvSpPr>
        <p:spPr>
          <a:xfrm>
            <a:off x="8580847" y="6325369"/>
            <a:ext cx="472800" cy="3912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rgbClr val="000000"/>
              </a:buClr>
              <a:buSzPts val="1300"/>
              <a:buFont typeface="Arial"/>
              <a:buNone/>
            </a:pPr>
            <a:fld id="{00000000-1234-1234-1234-123412341234}" type="slidenum">
              <a:rPr lang="es-CO"/>
              <a:t>22</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6"/>
          <p:cNvSpPr txBox="1">
            <a:spLocks noGrp="1"/>
          </p:cNvSpPr>
          <p:nvPr>
            <p:ph type="title"/>
          </p:nvPr>
        </p:nvSpPr>
        <p:spPr>
          <a:xfrm>
            <a:off x="490050" y="261016"/>
            <a:ext cx="7973400" cy="634334"/>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3200"/>
              <a:buFont typeface="Arial"/>
              <a:buNone/>
            </a:pPr>
            <a:r>
              <a:rPr lang="es-CO" sz="3400">
                <a:solidFill>
                  <a:schemeClr val="dk1"/>
                </a:solidFill>
                <a:latin typeface="Calibri"/>
                <a:ea typeface="Calibri"/>
                <a:cs typeface="Calibri"/>
                <a:sym typeface="Calibri"/>
              </a:rPr>
              <a:t>Vista General de la reunión</a:t>
            </a:r>
            <a:endParaRPr/>
          </a:p>
        </p:txBody>
      </p:sp>
      <p:sp>
        <p:nvSpPr>
          <p:cNvPr id="231" name="Google Shape;231;p36"/>
          <p:cNvSpPr txBox="1">
            <a:spLocks noGrp="1"/>
          </p:cNvSpPr>
          <p:nvPr>
            <p:ph type="sldNum" idx="12"/>
          </p:nvPr>
        </p:nvSpPr>
        <p:spPr>
          <a:xfrm>
            <a:off x="8580847" y="6325369"/>
            <a:ext cx="472800" cy="3912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rgbClr val="000000"/>
              </a:buClr>
              <a:buSzPts val="1300"/>
              <a:buFont typeface="Arial"/>
              <a:buNone/>
            </a:pPr>
            <a:fld id="{00000000-1234-1234-1234-123412341234}" type="slidenum">
              <a:rPr lang="es-CO">
                <a:latin typeface="Calibri"/>
                <a:ea typeface="Calibri"/>
                <a:cs typeface="Calibri"/>
                <a:sym typeface="Calibri"/>
              </a:rPr>
              <a:t>3</a:t>
            </a:fld>
            <a:endParaRPr>
              <a:latin typeface="Calibri"/>
              <a:ea typeface="Calibri"/>
              <a:cs typeface="Calibri"/>
              <a:sym typeface="Calibri"/>
            </a:endParaRPr>
          </a:p>
        </p:txBody>
      </p:sp>
      <p:sp>
        <p:nvSpPr>
          <p:cNvPr id="232" name="Google Shape;232;p36"/>
          <p:cNvSpPr txBox="1"/>
          <p:nvPr/>
        </p:nvSpPr>
        <p:spPr>
          <a:xfrm>
            <a:off x="261257" y="1224395"/>
            <a:ext cx="8792389" cy="3706079"/>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s-CO" sz="1800" b="1" i="0" u="none" strike="noStrike" cap="none">
                <a:solidFill>
                  <a:schemeClr val="dk1"/>
                </a:solidFill>
                <a:latin typeface="Calibri"/>
                <a:ea typeface="Calibri"/>
                <a:cs typeface="Calibri"/>
                <a:sym typeface="Calibri"/>
              </a:rPr>
              <a:t>¿Qué es una escuela del Título I y qué significa ser una escuela del Título I?</a:t>
            </a:r>
            <a:endParaRPr/>
          </a:p>
          <a:p>
            <a:pPr marL="285750" marR="0" lvl="0" indent="-196850" algn="l" rtl="0">
              <a:lnSpc>
                <a:spcPct val="15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a:p>
            <a:pPr marL="285750" marR="0" lvl="0" indent="-285750" algn="l" rtl="0">
              <a:lnSpc>
                <a:spcPct val="150000"/>
              </a:lnSpc>
              <a:spcBef>
                <a:spcPts val="0"/>
              </a:spcBef>
              <a:spcAft>
                <a:spcPts val="0"/>
              </a:spcAft>
              <a:buClr>
                <a:srgbClr val="000000"/>
              </a:buClr>
              <a:buSzPts val="1400"/>
              <a:buFont typeface="Arial"/>
              <a:buChar char="•"/>
            </a:pPr>
            <a:r>
              <a:rPr lang="es-CO" sz="1400" b="0" i="0" u="none" strike="noStrike" cap="none">
                <a:solidFill>
                  <a:schemeClr val="dk1"/>
                </a:solidFill>
                <a:latin typeface="Calibri"/>
                <a:ea typeface="Calibri"/>
                <a:cs typeface="Calibri"/>
                <a:sym typeface="Calibri"/>
              </a:rPr>
              <a:t>Reserva obligatoria para la participación de los padres y las familias</a:t>
            </a:r>
            <a:endParaRPr/>
          </a:p>
          <a:p>
            <a:pPr marL="285750" marR="0" lvl="0" indent="-285750" algn="l" rtl="0">
              <a:lnSpc>
                <a:spcPct val="150000"/>
              </a:lnSpc>
              <a:spcBef>
                <a:spcPts val="0"/>
              </a:spcBef>
              <a:spcAft>
                <a:spcPts val="0"/>
              </a:spcAft>
              <a:buClr>
                <a:srgbClr val="000000"/>
              </a:buClr>
              <a:buSzPts val="1400"/>
              <a:buFont typeface="Arial"/>
              <a:buChar char="•"/>
            </a:pPr>
            <a:r>
              <a:rPr lang="es-CO" sz="1400" b="0" i="0" u="none" strike="noStrike" cap="none">
                <a:solidFill>
                  <a:schemeClr val="dk1"/>
                </a:solidFill>
                <a:latin typeface="Calibri"/>
                <a:ea typeface="Calibri"/>
                <a:cs typeface="Calibri"/>
                <a:sym typeface="Calibri"/>
              </a:rPr>
              <a:t>Política de Participación para los Padres y las Familias de CMS</a:t>
            </a:r>
            <a:endParaRPr sz="1400" b="0" i="0" u="none" strike="noStrike" cap="none">
              <a:solidFill>
                <a:schemeClr val="dk1"/>
              </a:solidFill>
              <a:latin typeface="Calibri"/>
              <a:ea typeface="Calibri"/>
              <a:cs typeface="Calibri"/>
              <a:sym typeface="Calibri"/>
            </a:endParaRPr>
          </a:p>
          <a:p>
            <a:pPr marL="285750" marR="0" lvl="0" indent="-285750" algn="l" rtl="0">
              <a:lnSpc>
                <a:spcPct val="150000"/>
              </a:lnSpc>
              <a:spcBef>
                <a:spcPts val="0"/>
              </a:spcBef>
              <a:spcAft>
                <a:spcPts val="0"/>
              </a:spcAft>
              <a:buClr>
                <a:srgbClr val="000000"/>
              </a:buClr>
              <a:buSzPts val="1400"/>
              <a:buFont typeface="Arial"/>
              <a:buChar char="•"/>
            </a:pPr>
            <a:r>
              <a:rPr lang="es-CO" sz="1400" b="0" i="0" u="none" strike="noStrike" cap="none">
                <a:solidFill>
                  <a:schemeClr val="dk1"/>
                </a:solidFill>
                <a:latin typeface="Calibri"/>
                <a:ea typeface="Calibri"/>
                <a:cs typeface="Calibri"/>
                <a:sym typeface="Calibri"/>
              </a:rPr>
              <a:t>Cómo se lleva a cabo la evaluación anual de la Política de Participación para los Padres y las Familias de CMS</a:t>
            </a:r>
            <a:endParaRPr sz="1400" b="0" i="0" u="none" strike="noStrike" cap="none">
              <a:solidFill>
                <a:schemeClr val="dk1"/>
              </a:solidFill>
              <a:latin typeface="Calibri"/>
              <a:ea typeface="Calibri"/>
              <a:cs typeface="Calibri"/>
              <a:sym typeface="Calibri"/>
            </a:endParaRPr>
          </a:p>
          <a:p>
            <a:pPr marL="285750" marR="0" lvl="0" indent="-285750" algn="l" rtl="0">
              <a:lnSpc>
                <a:spcPct val="150000"/>
              </a:lnSpc>
              <a:spcBef>
                <a:spcPts val="0"/>
              </a:spcBef>
              <a:spcAft>
                <a:spcPts val="0"/>
              </a:spcAft>
              <a:buClr>
                <a:srgbClr val="000000"/>
              </a:buClr>
              <a:buSzPts val="1400"/>
              <a:buFont typeface="Arial"/>
              <a:buChar char="•"/>
            </a:pPr>
            <a:r>
              <a:rPr lang="es-CO" sz="1400" b="0" i="0" u="none" strike="noStrike" cap="none">
                <a:solidFill>
                  <a:schemeClr val="dk1"/>
                </a:solidFill>
                <a:latin typeface="Calibri"/>
                <a:ea typeface="Calibri"/>
                <a:cs typeface="Calibri"/>
                <a:sym typeface="Calibri"/>
              </a:rPr>
              <a:t>Política de Participación para los Padres y las Familias de la escuela</a:t>
            </a:r>
            <a:endParaRPr/>
          </a:p>
          <a:p>
            <a:pPr marL="285750" marR="0" lvl="0" indent="-285750" algn="l" rtl="0">
              <a:lnSpc>
                <a:spcPct val="150000"/>
              </a:lnSpc>
              <a:spcBef>
                <a:spcPts val="0"/>
              </a:spcBef>
              <a:spcAft>
                <a:spcPts val="0"/>
              </a:spcAft>
              <a:buClr>
                <a:srgbClr val="000000"/>
              </a:buClr>
              <a:buSzPts val="1400"/>
              <a:buFont typeface="Arial"/>
              <a:buChar char="•"/>
            </a:pPr>
            <a:r>
              <a:rPr lang="es-CO" sz="1400" b="0" i="0" u="none" strike="noStrike" cap="none">
                <a:solidFill>
                  <a:schemeClr val="dk1"/>
                </a:solidFill>
                <a:latin typeface="Calibri"/>
                <a:ea typeface="Calibri"/>
                <a:cs typeface="Calibri"/>
                <a:sym typeface="Calibri"/>
              </a:rPr>
              <a:t>Plan de Mejoramiento Escolar (SIP) en NCStar</a:t>
            </a:r>
            <a:endParaRPr sz="1400" b="0" i="0" u="none" strike="noStrike" cap="none">
              <a:solidFill>
                <a:schemeClr val="dk1"/>
              </a:solidFill>
              <a:latin typeface="Calibri"/>
              <a:ea typeface="Calibri"/>
              <a:cs typeface="Calibri"/>
              <a:sym typeface="Calibri"/>
            </a:endParaRPr>
          </a:p>
          <a:p>
            <a:pPr marL="285750" marR="0" lvl="0" indent="-285750" algn="l" rtl="0">
              <a:lnSpc>
                <a:spcPct val="150000"/>
              </a:lnSpc>
              <a:spcBef>
                <a:spcPts val="0"/>
              </a:spcBef>
              <a:spcAft>
                <a:spcPts val="0"/>
              </a:spcAft>
              <a:buClr>
                <a:srgbClr val="000000"/>
              </a:buClr>
              <a:buSzPts val="1400"/>
              <a:buFont typeface="Arial"/>
              <a:buChar char="•"/>
            </a:pPr>
            <a:r>
              <a:rPr lang="es-CO" sz="1400" b="0" i="0" u="none" strike="noStrike" cap="none">
                <a:solidFill>
                  <a:schemeClr val="dk1"/>
                </a:solidFill>
                <a:latin typeface="Calibri"/>
                <a:ea typeface="Calibri"/>
                <a:cs typeface="Calibri"/>
                <a:sym typeface="Calibri"/>
              </a:rPr>
              <a:t>Pacto entre la Escuela y los Padres (</a:t>
            </a:r>
            <a:r>
              <a:rPr lang="es-CO" sz="1400" b="0" i="1" u="none" strike="noStrike" cap="none">
                <a:solidFill>
                  <a:schemeClr val="dk1"/>
                </a:solidFill>
                <a:latin typeface="Calibri"/>
                <a:ea typeface="Calibri"/>
                <a:cs typeface="Calibri"/>
                <a:sym typeface="Calibri"/>
              </a:rPr>
              <a:t>School-Parent Compact</a:t>
            </a:r>
            <a:r>
              <a:rPr lang="es-CO" sz="1400" b="0" i="0" u="none" strike="noStrike" cap="none">
                <a:solidFill>
                  <a:schemeClr val="dk1"/>
                </a:solidFill>
                <a:latin typeface="Calibri"/>
                <a:ea typeface="Calibri"/>
                <a:cs typeface="Calibri"/>
                <a:sym typeface="Calibri"/>
              </a:rPr>
              <a:t>)</a:t>
            </a:r>
            <a:endParaRPr/>
          </a:p>
          <a:p>
            <a:pPr marL="285750" marR="0" lvl="0" indent="-285750" algn="l" rtl="0">
              <a:lnSpc>
                <a:spcPct val="150000"/>
              </a:lnSpc>
              <a:spcBef>
                <a:spcPts val="0"/>
              </a:spcBef>
              <a:spcAft>
                <a:spcPts val="0"/>
              </a:spcAft>
              <a:buClr>
                <a:srgbClr val="000000"/>
              </a:buClr>
              <a:buSzPts val="1400"/>
              <a:buFont typeface="Arial"/>
              <a:buChar char="•"/>
            </a:pPr>
            <a:r>
              <a:rPr lang="es-CO" sz="1400" b="0" i="0" u="none" strike="noStrike" cap="none">
                <a:solidFill>
                  <a:schemeClr val="dk1"/>
                </a:solidFill>
                <a:latin typeface="Calibri"/>
                <a:ea typeface="Calibri"/>
                <a:cs typeface="Calibri"/>
                <a:sym typeface="Calibri"/>
              </a:rPr>
              <a:t>Cómo revisar las cualificaciones de los maestros de su hijo(a)</a:t>
            </a:r>
            <a:endParaRPr/>
          </a:p>
          <a:p>
            <a:pPr marL="285750" marR="0" lvl="0" indent="-285750" algn="l" rtl="0">
              <a:lnSpc>
                <a:spcPct val="150000"/>
              </a:lnSpc>
              <a:spcBef>
                <a:spcPts val="0"/>
              </a:spcBef>
              <a:spcAft>
                <a:spcPts val="0"/>
              </a:spcAft>
              <a:buClr>
                <a:srgbClr val="000000"/>
              </a:buClr>
              <a:buSzPts val="1400"/>
              <a:buFont typeface="Arial"/>
              <a:buChar char="•"/>
            </a:pPr>
            <a:r>
              <a:rPr lang="es-CO" sz="1400" b="0" i="0" u="none" strike="noStrike" cap="none">
                <a:solidFill>
                  <a:schemeClr val="dk1"/>
                </a:solidFill>
                <a:latin typeface="Calibri"/>
                <a:ea typeface="Calibri"/>
                <a:cs typeface="Calibri"/>
                <a:sym typeface="Calibri"/>
              </a:rPr>
              <a:t>Cómo se notificará a los padres si al estudiante le enseña un maestro que no se considera “Altamente Calificado” según los estándares de licenciatura de maestros en el Plan de Responsabilidad ESSA de Carolina del Norte</a:t>
            </a: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7"/>
          <p:cNvSpPr txBox="1">
            <a:spLocks noGrp="1"/>
          </p:cNvSpPr>
          <p:nvPr>
            <p:ph type="title"/>
          </p:nvPr>
        </p:nvSpPr>
        <p:spPr>
          <a:xfrm>
            <a:off x="493150" y="260775"/>
            <a:ext cx="7973400" cy="6402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s-CO" sz="3400">
                <a:solidFill>
                  <a:schemeClr val="dk1"/>
                </a:solidFill>
                <a:latin typeface="Calibri"/>
                <a:ea typeface="Calibri"/>
                <a:cs typeface="Calibri"/>
                <a:sym typeface="Calibri"/>
              </a:rPr>
              <a:t>¿Qué es una escuela del Título I?</a:t>
            </a:r>
            <a:endParaRPr sz="3400" b="0">
              <a:solidFill>
                <a:srgbClr val="00AFD7"/>
              </a:solidFill>
              <a:latin typeface="Calibri"/>
              <a:ea typeface="Calibri"/>
              <a:cs typeface="Calibri"/>
              <a:sym typeface="Calibri"/>
            </a:endParaRPr>
          </a:p>
        </p:txBody>
      </p:sp>
      <p:sp>
        <p:nvSpPr>
          <p:cNvPr id="238" name="Google Shape;238;p37"/>
          <p:cNvSpPr txBox="1">
            <a:spLocks noGrp="1"/>
          </p:cNvSpPr>
          <p:nvPr>
            <p:ph type="sldNum" idx="12"/>
          </p:nvPr>
        </p:nvSpPr>
        <p:spPr>
          <a:xfrm>
            <a:off x="8580847" y="6325369"/>
            <a:ext cx="472800" cy="3912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rgbClr val="000000"/>
              </a:buClr>
              <a:buSzPts val="1300"/>
              <a:buFont typeface="Arial"/>
              <a:buNone/>
            </a:pPr>
            <a:fld id="{00000000-1234-1234-1234-123412341234}" type="slidenum">
              <a:rPr lang="es-CO">
                <a:latin typeface="Calibri"/>
                <a:ea typeface="Calibri"/>
                <a:cs typeface="Calibri"/>
                <a:sym typeface="Calibri"/>
              </a:rPr>
              <a:t>4</a:t>
            </a:fld>
            <a:endParaRPr>
              <a:latin typeface="Calibri"/>
              <a:ea typeface="Calibri"/>
              <a:cs typeface="Calibri"/>
              <a:sym typeface="Calibri"/>
            </a:endParaRPr>
          </a:p>
        </p:txBody>
      </p:sp>
      <p:sp>
        <p:nvSpPr>
          <p:cNvPr id="239" name="Google Shape;239;p37"/>
          <p:cNvSpPr txBox="1"/>
          <p:nvPr/>
        </p:nvSpPr>
        <p:spPr>
          <a:xfrm>
            <a:off x="711975" y="1916025"/>
            <a:ext cx="7720050" cy="238523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600"/>
              </a:spcBef>
              <a:spcAft>
                <a:spcPts val="0"/>
              </a:spcAft>
              <a:buNone/>
            </a:pPr>
            <a:r>
              <a:rPr lang="es-CO" sz="2000" b="0" i="0" u="none" strike="noStrike" cap="none">
                <a:solidFill>
                  <a:schemeClr val="dk1"/>
                </a:solidFill>
                <a:latin typeface="Calibri"/>
                <a:ea typeface="Calibri"/>
                <a:cs typeface="Calibri"/>
                <a:sym typeface="Calibri"/>
              </a:rPr>
              <a:t>El Título I es el programa educativo financiado con fondos federales más grande del país. Las escuelas del Título I reciben fondos federales para invertirlos en sus estudiantes. El principio básico del Título I es que las escuelas con grandes concentraciones de estudiantes de bajos ingresos reciban fondos suplementarios para alcanzar las metas educativas establecidas.</a:t>
            </a:r>
            <a:endParaRPr sz="2000" b="0" i="0" u="none" strike="noStrike" cap="none">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rgbClr val="00AFD7"/>
              </a:buClr>
              <a:buSzPts val="2000"/>
              <a:buFont typeface="Basic"/>
              <a:buNone/>
            </a:pPr>
            <a:endParaRPr sz="2000" b="0" i="0" u="none" strike="noStrike" cap="none">
              <a:solidFill>
                <a:srgbClr val="666666"/>
              </a:solidFill>
              <a:highlight>
                <a:srgbClr val="FFFFFF"/>
              </a:highlight>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38"/>
          <p:cNvSpPr txBox="1">
            <a:spLocks noGrp="1"/>
          </p:cNvSpPr>
          <p:nvPr>
            <p:ph type="title"/>
          </p:nvPr>
        </p:nvSpPr>
        <p:spPr>
          <a:xfrm>
            <a:off x="499575" y="218576"/>
            <a:ext cx="7973400" cy="6382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3200"/>
              <a:buFont typeface="Arial"/>
              <a:buNone/>
            </a:pPr>
            <a:r>
              <a:rPr lang="es-CO" sz="3400">
                <a:solidFill>
                  <a:schemeClr val="dk1"/>
                </a:solidFill>
                <a:latin typeface="Calibri"/>
                <a:ea typeface="Calibri"/>
                <a:cs typeface="Calibri"/>
                <a:sym typeface="Calibri"/>
              </a:rPr>
              <a:t>¿Qué significa ser una escuela del Título I?</a:t>
            </a:r>
            <a:endParaRPr sz="3400">
              <a:solidFill>
                <a:srgbClr val="00AFD7"/>
              </a:solidFill>
              <a:latin typeface="Calibri"/>
              <a:ea typeface="Calibri"/>
              <a:cs typeface="Calibri"/>
              <a:sym typeface="Calibri"/>
            </a:endParaRPr>
          </a:p>
        </p:txBody>
      </p:sp>
      <p:sp>
        <p:nvSpPr>
          <p:cNvPr id="245" name="Google Shape;245;p38"/>
          <p:cNvSpPr txBox="1">
            <a:spLocks noGrp="1"/>
          </p:cNvSpPr>
          <p:nvPr>
            <p:ph type="sldNum" idx="12"/>
          </p:nvPr>
        </p:nvSpPr>
        <p:spPr>
          <a:xfrm>
            <a:off x="8580847" y="6325369"/>
            <a:ext cx="472800" cy="3912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rgbClr val="000000"/>
              </a:buClr>
              <a:buSzPts val="1300"/>
              <a:buFont typeface="Arial"/>
              <a:buNone/>
            </a:pPr>
            <a:fld id="{00000000-1234-1234-1234-123412341234}" type="slidenum">
              <a:rPr lang="es-CO">
                <a:latin typeface="Calibri"/>
                <a:ea typeface="Calibri"/>
                <a:cs typeface="Calibri"/>
                <a:sym typeface="Calibri"/>
              </a:rPr>
              <a:t>5</a:t>
            </a:fld>
            <a:endParaRPr>
              <a:latin typeface="Calibri"/>
              <a:ea typeface="Calibri"/>
              <a:cs typeface="Calibri"/>
              <a:sym typeface="Calibri"/>
            </a:endParaRPr>
          </a:p>
        </p:txBody>
      </p:sp>
      <p:sp>
        <p:nvSpPr>
          <p:cNvPr id="246" name="Google Shape;246;p38"/>
          <p:cNvSpPr txBox="1"/>
          <p:nvPr/>
        </p:nvSpPr>
        <p:spPr>
          <a:xfrm>
            <a:off x="254887" y="1422875"/>
            <a:ext cx="8634225" cy="4578300"/>
          </a:xfrm>
          <a:prstGeom prst="rect">
            <a:avLst/>
          </a:prstGeom>
          <a:noFill/>
          <a:ln>
            <a:noFill/>
          </a:ln>
        </p:spPr>
        <p:txBody>
          <a:bodyPr spcFirstLastPara="1" wrap="square" lIns="91425" tIns="91425" rIns="91425" bIns="91425" anchor="t" anchorCtr="0">
            <a:noAutofit/>
          </a:bodyPr>
          <a:lstStyle/>
          <a:p>
            <a:pPr marL="342900" marR="0" lvl="0" indent="-342900" algn="l" rtl="0">
              <a:lnSpc>
                <a:spcPct val="100000"/>
              </a:lnSpc>
              <a:spcBef>
                <a:spcPts val="0"/>
              </a:spcBef>
              <a:spcAft>
                <a:spcPts val="0"/>
              </a:spcAft>
              <a:buClr>
                <a:schemeClr val="dk1"/>
              </a:buClr>
              <a:buSzPts val="2000"/>
              <a:buFont typeface="Avenir"/>
              <a:buChar char="●"/>
            </a:pPr>
            <a:r>
              <a:rPr lang="es-CO" sz="1800" b="0" i="0" u="none" strike="noStrike" cap="none">
                <a:solidFill>
                  <a:schemeClr val="dk1"/>
                </a:solidFill>
                <a:latin typeface="Calibri"/>
                <a:ea typeface="Calibri"/>
                <a:cs typeface="Calibri"/>
                <a:sym typeface="Calibri"/>
              </a:rPr>
              <a:t>Ser una escuela de Título I significa recibir recursos federales (provenientes del fondo del Título I) para complementar los programas escolares existentes. Estos recursos se utilizan para:</a:t>
            </a:r>
            <a:endParaRPr/>
          </a:p>
          <a:p>
            <a:pPr marL="0" marR="0" lvl="0" indent="0" algn="l" rtl="0">
              <a:lnSpc>
                <a:spcPct val="100000"/>
              </a:lnSpc>
              <a:spcBef>
                <a:spcPts val="0"/>
              </a:spcBef>
              <a:spcAft>
                <a:spcPts val="0"/>
              </a:spcAft>
              <a:buNone/>
            </a:pPr>
            <a:endParaRPr sz="1800" b="0" i="0" u="none" strike="noStrike" cap="none">
              <a:solidFill>
                <a:schemeClr val="dk1"/>
              </a:solidFill>
              <a:latin typeface="Calibri"/>
              <a:ea typeface="Calibri"/>
              <a:cs typeface="Calibri"/>
              <a:sym typeface="Calibri"/>
            </a:endParaRPr>
          </a:p>
          <a:p>
            <a:pPr marL="742950" marR="0" lvl="1" indent="-285750" algn="l" rtl="0">
              <a:lnSpc>
                <a:spcPct val="100000"/>
              </a:lnSpc>
              <a:spcBef>
                <a:spcPts val="400"/>
              </a:spcBef>
              <a:spcAft>
                <a:spcPts val="0"/>
              </a:spcAft>
              <a:buClr>
                <a:schemeClr val="dk1"/>
              </a:buClr>
              <a:buSzPts val="2000"/>
              <a:buFont typeface="Avenir"/>
              <a:buChar char="○"/>
            </a:pPr>
            <a:r>
              <a:rPr lang="es-CO" sz="1600" b="0" i="0" u="none" strike="noStrike" cap="none">
                <a:solidFill>
                  <a:schemeClr val="dk1"/>
                </a:solidFill>
                <a:latin typeface="Calibri"/>
                <a:ea typeface="Calibri"/>
                <a:cs typeface="Calibri"/>
                <a:sym typeface="Calibri"/>
              </a:rPr>
              <a:t>Identificar a los estudiantes que experimentan dificultades académicas y brindarles asistencia oportuna para ayudarlos a cumplir con los desafiantes estándares de contenido del estado.</a:t>
            </a:r>
            <a:endParaRPr/>
          </a:p>
          <a:p>
            <a:pPr marL="742950" marR="0" lvl="1" indent="-285750" algn="l" rtl="0">
              <a:lnSpc>
                <a:spcPct val="100000"/>
              </a:lnSpc>
              <a:spcBef>
                <a:spcPts val="400"/>
              </a:spcBef>
              <a:spcAft>
                <a:spcPts val="0"/>
              </a:spcAft>
              <a:buClr>
                <a:schemeClr val="dk1"/>
              </a:buClr>
              <a:buSzPts val="2000"/>
              <a:buFont typeface="Avenir"/>
              <a:buChar char="○"/>
            </a:pPr>
            <a:r>
              <a:rPr lang="es-CO" sz="1600" b="0" i="0" u="none" strike="noStrike" cap="none">
                <a:solidFill>
                  <a:schemeClr val="dk1"/>
                </a:solidFill>
                <a:latin typeface="Calibri"/>
                <a:ea typeface="Calibri"/>
                <a:cs typeface="Calibri"/>
                <a:sym typeface="Calibri"/>
              </a:rPr>
              <a:t>Financiar personal, programas, materiales, y suministros suplementarios.</a:t>
            </a:r>
            <a:endParaRPr/>
          </a:p>
          <a:p>
            <a:pPr marL="742950" marR="0" lvl="1" indent="-285750" algn="l" rtl="0">
              <a:lnSpc>
                <a:spcPct val="100000"/>
              </a:lnSpc>
              <a:spcBef>
                <a:spcPts val="400"/>
              </a:spcBef>
              <a:spcAft>
                <a:spcPts val="0"/>
              </a:spcAft>
              <a:buClr>
                <a:schemeClr val="dk1"/>
              </a:buClr>
              <a:buSzPts val="2000"/>
              <a:buFont typeface="Avenir"/>
              <a:buChar char="○"/>
            </a:pPr>
            <a:r>
              <a:rPr lang="es-CO" sz="1600" b="0" i="0" u="none" strike="noStrike" cap="none">
                <a:solidFill>
                  <a:schemeClr val="dk1"/>
                </a:solidFill>
                <a:latin typeface="Calibri"/>
                <a:ea typeface="Calibri"/>
                <a:cs typeface="Calibri"/>
                <a:sym typeface="Calibri"/>
              </a:rPr>
              <a:t>Llevar a cabo reuniones, capacitaciones y actividades de participación para los padres y las familias.</a:t>
            </a:r>
            <a:endParaRPr/>
          </a:p>
          <a:p>
            <a:pPr marL="742950" marR="0" lvl="1" indent="-285750" algn="l" rtl="0">
              <a:lnSpc>
                <a:spcPct val="100000"/>
              </a:lnSpc>
              <a:spcBef>
                <a:spcPts val="400"/>
              </a:spcBef>
              <a:spcAft>
                <a:spcPts val="0"/>
              </a:spcAft>
              <a:buClr>
                <a:schemeClr val="dk1"/>
              </a:buClr>
              <a:buSzPts val="2000"/>
              <a:buFont typeface="Avenir"/>
              <a:buChar char="○"/>
            </a:pPr>
            <a:r>
              <a:rPr lang="es-CO" sz="1600" b="0" i="0" u="none" strike="noStrike" cap="none">
                <a:solidFill>
                  <a:schemeClr val="dk1"/>
                </a:solidFill>
                <a:latin typeface="Calibri"/>
                <a:ea typeface="Calibri"/>
                <a:cs typeface="Calibri"/>
                <a:sym typeface="Calibri"/>
              </a:rPr>
              <a:t>Reclutar, contratar y retener maestros Altamente Calificados.</a:t>
            </a:r>
            <a:endParaRPr/>
          </a:p>
          <a:p>
            <a:pPr marL="742950" marR="0" lvl="1" indent="-158750" algn="l" rtl="0">
              <a:lnSpc>
                <a:spcPct val="100000"/>
              </a:lnSpc>
              <a:spcBef>
                <a:spcPts val="400"/>
              </a:spcBef>
              <a:spcAft>
                <a:spcPts val="0"/>
              </a:spcAft>
              <a:buClr>
                <a:schemeClr val="dk1"/>
              </a:buClr>
              <a:buSzPts val="2000"/>
              <a:buFont typeface="Avenir"/>
              <a:buNone/>
            </a:pPr>
            <a:endParaRPr sz="1800" b="0" i="0" u="none" strike="noStrike" cap="none">
              <a:solidFill>
                <a:schemeClr val="dk1"/>
              </a:solidFill>
              <a:latin typeface="Calibri"/>
              <a:ea typeface="Calibri"/>
              <a:cs typeface="Calibri"/>
              <a:sym typeface="Calibri"/>
            </a:endParaRPr>
          </a:p>
          <a:p>
            <a:pPr marL="342900" marR="0" lvl="0" indent="-342900" algn="l" rtl="0">
              <a:lnSpc>
                <a:spcPct val="100000"/>
              </a:lnSpc>
              <a:spcBef>
                <a:spcPts val="400"/>
              </a:spcBef>
              <a:spcAft>
                <a:spcPts val="0"/>
              </a:spcAft>
              <a:buClr>
                <a:schemeClr val="dk1"/>
              </a:buClr>
              <a:buSzPts val="2000"/>
              <a:buFont typeface="Avenir"/>
              <a:buChar char="●"/>
            </a:pPr>
            <a:r>
              <a:rPr lang="es-CO" sz="1800" b="0" i="0" u="none" strike="noStrike" cap="none">
                <a:solidFill>
                  <a:schemeClr val="dk1"/>
                </a:solidFill>
                <a:latin typeface="Calibri"/>
                <a:ea typeface="Calibri"/>
                <a:cs typeface="Calibri"/>
                <a:sym typeface="Calibri"/>
              </a:rPr>
              <a:t>Ser una escuela de Título I también significa fomentar la participación continua de los padres y las familias, y defender los derechos de los padres.</a:t>
            </a:r>
            <a:endParaRPr sz="1800" b="0" i="0" u="none" strike="noStrike" cap="none">
              <a:solidFill>
                <a:schemeClr val="dk1"/>
              </a:solidFill>
              <a:latin typeface="Calibri"/>
              <a:ea typeface="Calibri"/>
              <a:cs typeface="Calibri"/>
              <a:sym typeface="Calibri"/>
            </a:endParaRPr>
          </a:p>
          <a:p>
            <a:pPr marL="342900" marR="0" lvl="0" indent="-342900" algn="l" rtl="0">
              <a:lnSpc>
                <a:spcPct val="100000"/>
              </a:lnSpc>
              <a:spcBef>
                <a:spcPts val="440"/>
              </a:spcBef>
              <a:spcAft>
                <a:spcPts val="0"/>
              </a:spcAft>
              <a:buClr>
                <a:schemeClr val="dk1"/>
              </a:buClr>
              <a:buSzPts val="2200"/>
              <a:buFont typeface="Arial"/>
              <a:buNone/>
            </a:pPr>
            <a:endParaRPr sz="2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39"/>
          <p:cNvSpPr txBox="1">
            <a:spLocks noGrp="1"/>
          </p:cNvSpPr>
          <p:nvPr>
            <p:ph type="sldNum" idx="12"/>
          </p:nvPr>
        </p:nvSpPr>
        <p:spPr>
          <a:xfrm>
            <a:off x="8580847" y="6325369"/>
            <a:ext cx="472800" cy="3912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rgbClr val="000000"/>
              </a:buClr>
              <a:buSzPts val="1300"/>
              <a:buFont typeface="Arial"/>
              <a:buNone/>
            </a:pPr>
            <a:fld id="{00000000-1234-1234-1234-123412341234}" type="slidenum">
              <a:rPr lang="es-CO">
                <a:latin typeface="Calibri"/>
                <a:ea typeface="Calibri"/>
                <a:cs typeface="Calibri"/>
                <a:sym typeface="Calibri"/>
              </a:rPr>
              <a:t>6</a:t>
            </a:fld>
            <a:endParaRPr>
              <a:latin typeface="Calibri"/>
              <a:ea typeface="Calibri"/>
              <a:cs typeface="Calibri"/>
              <a:sym typeface="Calibri"/>
            </a:endParaRPr>
          </a:p>
        </p:txBody>
      </p:sp>
      <p:sp>
        <p:nvSpPr>
          <p:cNvPr id="252" name="Google Shape;252;p39"/>
          <p:cNvSpPr txBox="1"/>
          <p:nvPr/>
        </p:nvSpPr>
        <p:spPr>
          <a:xfrm>
            <a:off x="606600" y="2088140"/>
            <a:ext cx="7930800" cy="4578300"/>
          </a:xfrm>
          <a:prstGeom prst="rect">
            <a:avLst/>
          </a:prstGeom>
          <a:noFill/>
          <a:ln>
            <a:noFill/>
          </a:ln>
        </p:spPr>
        <p:txBody>
          <a:bodyPr spcFirstLastPara="1" wrap="square" lIns="91425" tIns="91425" rIns="91425" bIns="91425" anchor="t" anchorCtr="0">
            <a:noAutofit/>
          </a:bodyPr>
          <a:lstStyle/>
          <a:p>
            <a:pPr rtl="0" fontAlgn="base">
              <a:spcBef>
                <a:spcPts val="0"/>
              </a:spcBef>
              <a:spcAft>
                <a:spcPts val="0"/>
              </a:spcAft>
              <a:buFont typeface="Arial" panose="020B0604020202020204" pitchFamily="34" charset="0"/>
              <a:buChar char="•"/>
            </a:pPr>
            <a:r>
              <a:rPr lang="en-US" sz="1800" b="0" i="1" u="none" strike="noStrike">
                <a:solidFill>
                  <a:srgbClr val="FF0000"/>
                </a:solidFill>
                <a:effectLst/>
                <a:latin typeface="Avenir"/>
              </a:rPr>
              <a:t>Teacher Assistant</a:t>
            </a:r>
          </a:p>
          <a:p>
            <a:pPr rtl="0" fontAlgn="base">
              <a:spcBef>
                <a:spcPts val="0"/>
              </a:spcBef>
              <a:spcAft>
                <a:spcPts val="0"/>
              </a:spcAft>
              <a:buFont typeface="Arial" panose="020B0604020202020204" pitchFamily="34" charset="0"/>
              <a:buChar char="•"/>
            </a:pPr>
            <a:r>
              <a:rPr lang="en-US" sz="1800" b="0" i="1" u="none" strike="noStrike">
                <a:solidFill>
                  <a:srgbClr val="FF0000"/>
                </a:solidFill>
                <a:effectLst/>
                <a:latin typeface="Avenir"/>
              </a:rPr>
              <a:t>Differential pay for Teacher Leaders</a:t>
            </a:r>
          </a:p>
          <a:p>
            <a:pPr rtl="0" fontAlgn="base">
              <a:spcBef>
                <a:spcPts val="0"/>
              </a:spcBef>
              <a:spcAft>
                <a:spcPts val="0"/>
              </a:spcAft>
              <a:buFont typeface="Arial" panose="020B0604020202020204" pitchFamily="34" charset="0"/>
              <a:buChar char="•"/>
            </a:pPr>
            <a:r>
              <a:rPr lang="en-US" sz="1800" b="0" i="1" u="none" strike="noStrike">
                <a:solidFill>
                  <a:srgbClr val="FF0000"/>
                </a:solidFill>
                <a:effectLst/>
                <a:latin typeface="Avenir"/>
              </a:rPr>
              <a:t>Parent Involvement</a:t>
            </a:r>
          </a:p>
          <a:p>
            <a:pPr rtl="0" fontAlgn="base">
              <a:spcBef>
                <a:spcPts val="0"/>
              </a:spcBef>
              <a:spcAft>
                <a:spcPts val="0"/>
              </a:spcAft>
              <a:buFont typeface="Arial" panose="020B0604020202020204" pitchFamily="34" charset="0"/>
              <a:buChar char="•"/>
            </a:pPr>
            <a:r>
              <a:rPr lang="en-US" sz="1800" b="0" i="1" u="none" strike="noStrike">
                <a:solidFill>
                  <a:srgbClr val="FF0000"/>
                </a:solidFill>
                <a:effectLst/>
                <a:latin typeface="Avenir"/>
              </a:rPr>
              <a:t>Professional Development for staff</a:t>
            </a:r>
          </a:p>
          <a:p>
            <a:pPr rtl="0" fontAlgn="base">
              <a:spcBef>
                <a:spcPts val="0"/>
              </a:spcBef>
              <a:spcAft>
                <a:spcPts val="0"/>
              </a:spcAft>
              <a:buFont typeface="Arial" panose="020B0604020202020204" pitchFamily="34" charset="0"/>
              <a:buChar char="•"/>
            </a:pPr>
            <a:r>
              <a:rPr lang="en-US" sz="1800" b="0" i="1" u="none" strike="noStrike">
                <a:solidFill>
                  <a:srgbClr val="FF0000"/>
                </a:solidFill>
                <a:effectLst/>
                <a:latin typeface="Avenir"/>
              </a:rPr>
              <a:t>Substitutes for staff professional development </a:t>
            </a:r>
          </a:p>
          <a:p>
            <a:pPr rtl="0" fontAlgn="base">
              <a:spcBef>
                <a:spcPts val="0"/>
              </a:spcBef>
              <a:spcAft>
                <a:spcPts val="0"/>
              </a:spcAft>
              <a:buFont typeface="Arial" panose="020B0604020202020204" pitchFamily="34" charset="0"/>
              <a:buChar char="•"/>
            </a:pPr>
            <a:r>
              <a:rPr lang="en-US" sz="1800" b="0" i="1" u="none" strike="noStrike">
                <a:solidFill>
                  <a:srgbClr val="FF0000"/>
                </a:solidFill>
                <a:effectLst/>
                <a:latin typeface="Avenir"/>
              </a:rPr>
              <a:t>Field Trips</a:t>
            </a:r>
          </a:p>
          <a:p>
            <a:pPr rtl="0" fontAlgn="base">
              <a:spcBef>
                <a:spcPts val="0"/>
              </a:spcBef>
              <a:spcAft>
                <a:spcPts val="0"/>
              </a:spcAft>
              <a:buFont typeface="Arial" panose="020B0604020202020204" pitchFamily="34" charset="0"/>
              <a:buChar char="•"/>
            </a:pPr>
            <a:r>
              <a:rPr lang="en-US" sz="1800" b="0" i="1" u="none" strike="noStrike">
                <a:solidFill>
                  <a:srgbClr val="FF0000"/>
                </a:solidFill>
                <a:effectLst/>
                <a:latin typeface="Avenir"/>
              </a:rPr>
              <a:t>Supplies and materials (books, technology) </a:t>
            </a:r>
          </a:p>
          <a:p>
            <a:pPr rtl="0" fontAlgn="base">
              <a:spcBef>
                <a:spcPts val="0"/>
              </a:spcBef>
              <a:spcAft>
                <a:spcPts val="0"/>
              </a:spcAft>
              <a:buFont typeface="Arial" panose="020B0604020202020204" pitchFamily="34" charset="0"/>
              <a:buChar char="•"/>
            </a:pPr>
            <a:r>
              <a:rPr lang="en-US" sz="1800" b="0" i="1" u="none" strike="noStrike">
                <a:solidFill>
                  <a:srgbClr val="FF0000"/>
                </a:solidFill>
                <a:effectLst/>
                <a:latin typeface="Avenir"/>
              </a:rPr>
              <a:t>Lily Pad cushions and cart for our media center</a:t>
            </a:r>
          </a:p>
        </p:txBody>
      </p:sp>
      <p:sp>
        <p:nvSpPr>
          <p:cNvPr id="253" name="Google Shape;253;p39"/>
          <p:cNvSpPr txBox="1"/>
          <p:nvPr/>
        </p:nvSpPr>
        <p:spPr>
          <a:xfrm>
            <a:off x="606600" y="73354"/>
            <a:ext cx="7930800" cy="1231076"/>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s-CO" sz="3400" b="1" i="0" u="none" strike="noStrike" cap="none">
                <a:solidFill>
                  <a:schemeClr val="dk1"/>
                </a:solidFill>
                <a:latin typeface="Calibri"/>
                <a:ea typeface="Calibri"/>
                <a:cs typeface="Calibri"/>
                <a:sym typeface="Calibri"/>
              </a:rPr>
              <a:t>¿Cómo se utilizan los fondos del Título I en nuestra escuela?</a:t>
            </a:r>
            <a:endParaRPr sz="3400" b="0" i="0" u="none" strike="noStrike" cap="none">
              <a:solidFill>
                <a:srgbClr val="000000"/>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40"/>
          <p:cNvSpPr txBox="1">
            <a:spLocks noGrp="1"/>
          </p:cNvSpPr>
          <p:nvPr>
            <p:ph type="sldNum" idx="12"/>
          </p:nvPr>
        </p:nvSpPr>
        <p:spPr>
          <a:xfrm>
            <a:off x="8580847" y="6325369"/>
            <a:ext cx="472800" cy="3912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rgbClr val="000000"/>
              </a:buClr>
              <a:buSzPts val="1300"/>
              <a:buFont typeface="Arial"/>
              <a:buNone/>
            </a:pPr>
            <a:fld id="{00000000-1234-1234-1234-123412341234}" type="slidenum">
              <a:rPr lang="es-CO">
                <a:latin typeface="Calibri"/>
                <a:ea typeface="Calibri"/>
                <a:cs typeface="Calibri"/>
                <a:sym typeface="Calibri"/>
              </a:rPr>
              <a:t>7</a:t>
            </a:fld>
            <a:endParaRPr>
              <a:latin typeface="Calibri"/>
              <a:ea typeface="Calibri"/>
              <a:cs typeface="Calibri"/>
              <a:sym typeface="Calibri"/>
            </a:endParaRPr>
          </a:p>
        </p:txBody>
      </p:sp>
      <p:sp>
        <p:nvSpPr>
          <p:cNvPr id="259" name="Google Shape;259;p40"/>
          <p:cNvSpPr txBox="1"/>
          <p:nvPr/>
        </p:nvSpPr>
        <p:spPr>
          <a:xfrm>
            <a:off x="378580" y="1458169"/>
            <a:ext cx="8386840" cy="4867200"/>
          </a:xfrm>
          <a:prstGeom prst="rect">
            <a:avLst/>
          </a:prstGeom>
          <a:noFill/>
          <a:ln>
            <a:noFill/>
          </a:ln>
        </p:spPr>
        <p:txBody>
          <a:bodyPr spcFirstLastPara="1" wrap="square" lIns="91425" tIns="91425" rIns="91425" bIns="91425" anchor="t" anchorCtr="0">
            <a:noAutofit/>
          </a:bodyPr>
          <a:lstStyle/>
          <a:p>
            <a:pPr marL="342900" marR="0" lvl="0" indent="-342900" algn="l" rtl="0">
              <a:lnSpc>
                <a:spcPct val="100000"/>
              </a:lnSpc>
              <a:spcBef>
                <a:spcPts val="400"/>
              </a:spcBef>
              <a:spcAft>
                <a:spcPts val="0"/>
              </a:spcAft>
              <a:buClr>
                <a:schemeClr val="dk1"/>
              </a:buClr>
              <a:buSzPts val="2000"/>
              <a:buFont typeface="Avenir"/>
              <a:buChar char="•"/>
            </a:pPr>
            <a:r>
              <a:rPr lang="es-CO" sz="1800" b="0" i="0" u="none" strike="noStrike" cap="none">
                <a:solidFill>
                  <a:schemeClr val="dk1"/>
                </a:solidFill>
                <a:latin typeface="Calibri"/>
                <a:ea typeface="Calibri"/>
                <a:cs typeface="Calibri"/>
                <a:sym typeface="Calibri"/>
              </a:rPr>
              <a:t>Cualquier Agencia de Educación Local (LEA) o distrito escolar con una asignación del Título I que supere los $500,000 está obligada por ley a reservar el 1% de la asignación de los recursos Título I para destinarlos a las actividades de participación de los padres y las familias.</a:t>
            </a:r>
            <a:endParaRPr/>
          </a:p>
          <a:p>
            <a:pPr marL="342900" marR="0" lvl="0" indent="-215900" algn="l" rtl="0">
              <a:lnSpc>
                <a:spcPct val="100000"/>
              </a:lnSpc>
              <a:spcBef>
                <a:spcPts val="400"/>
              </a:spcBef>
              <a:spcAft>
                <a:spcPts val="0"/>
              </a:spcAft>
              <a:buClr>
                <a:schemeClr val="dk1"/>
              </a:buClr>
              <a:buSzPts val="2000"/>
              <a:buFont typeface="Avenir"/>
              <a:buNone/>
            </a:pPr>
            <a:endParaRPr sz="1800" b="0" i="0" u="none" strike="noStrike" cap="none">
              <a:solidFill>
                <a:schemeClr val="dk1"/>
              </a:solidFill>
              <a:latin typeface="Calibri"/>
              <a:ea typeface="Calibri"/>
              <a:cs typeface="Calibri"/>
              <a:sym typeface="Calibri"/>
            </a:endParaRPr>
          </a:p>
          <a:p>
            <a:pPr marL="342900" marR="0" lvl="0" indent="-342900" algn="l" rtl="0">
              <a:lnSpc>
                <a:spcPct val="100000"/>
              </a:lnSpc>
              <a:spcBef>
                <a:spcPts val="400"/>
              </a:spcBef>
              <a:spcAft>
                <a:spcPts val="0"/>
              </a:spcAft>
              <a:buClr>
                <a:schemeClr val="dk1"/>
              </a:buClr>
              <a:buSzPts val="2000"/>
              <a:buFont typeface="Avenir"/>
              <a:buChar char="•"/>
            </a:pPr>
            <a:r>
              <a:rPr lang="es-CO" sz="1800" b="0" i="0" u="none" strike="noStrike" cap="none">
                <a:solidFill>
                  <a:schemeClr val="dk1"/>
                </a:solidFill>
                <a:latin typeface="Calibri"/>
                <a:ea typeface="Calibri"/>
                <a:cs typeface="Calibri"/>
                <a:sym typeface="Calibri"/>
              </a:rPr>
              <a:t>De ese 1%, el 10% puede reservarse a nivel de LEA/distrito para invertirlo en iniciativas aplicadas a todo el sistema relacionadas con la participación de los padres y las familias. El 90% restante debe asignarse a todas las escuelas del Título I del distrito. En CMS, cada escuela del Título I recibe su parte de ese 90% para implementar actividades y eventos de participación de padres y familias a nivel escolar.</a:t>
            </a:r>
            <a:endParaRPr/>
          </a:p>
          <a:p>
            <a:pPr marL="342900" marR="0" lvl="0" indent="-215900" algn="l" rtl="0">
              <a:lnSpc>
                <a:spcPct val="100000"/>
              </a:lnSpc>
              <a:spcBef>
                <a:spcPts val="400"/>
              </a:spcBef>
              <a:spcAft>
                <a:spcPts val="0"/>
              </a:spcAft>
              <a:buClr>
                <a:schemeClr val="dk1"/>
              </a:buClr>
              <a:buSzPts val="2000"/>
              <a:buFont typeface="Avenir"/>
              <a:buNone/>
            </a:pPr>
            <a:endParaRPr sz="1800" b="0" i="0" u="none" strike="noStrike" cap="none">
              <a:solidFill>
                <a:schemeClr val="dk1"/>
              </a:solidFill>
              <a:latin typeface="Calibri"/>
              <a:ea typeface="Calibri"/>
              <a:cs typeface="Calibri"/>
              <a:sym typeface="Calibri"/>
            </a:endParaRPr>
          </a:p>
          <a:p>
            <a:pPr marL="342900" marR="0" lvl="0" indent="-342900" algn="l" rtl="0">
              <a:lnSpc>
                <a:spcPct val="100000"/>
              </a:lnSpc>
              <a:spcBef>
                <a:spcPts val="400"/>
              </a:spcBef>
              <a:spcAft>
                <a:spcPts val="0"/>
              </a:spcAft>
              <a:buClr>
                <a:schemeClr val="dk1"/>
              </a:buClr>
              <a:buSzPts val="2000"/>
              <a:buFont typeface="Avenir"/>
              <a:buChar char="•"/>
            </a:pPr>
            <a:r>
              <a:rPr lang="es-CO" sz="1800" b="0" i="0" u="none" strike="noStrike" cap="none">
                <a:solidFill>
                  <a:schemeClr val="dk1"/>
                </a:solidFill>
                <a:latin typeface="Calibri"/>
                <a:ea typeface="Calibri"/>
                <a:cs typeface="Calibri"/>
                <a:sym typeface="Calibri"/>
              </a:rPr>
              <a:t>Los padres de las escuelas del Título I tienen derecho a opinar sobre las decisiones sobre cómo se invierten estos fondos. Este proceso se lleva a cabo a través del Equipo de Mejoramiento Escolar (SIT)</a:t>
            </a:r>
            <a:endParaRPr sz="1800" b="0" i="0" u="none" strike="noStrike" cap="none">
              <a:solidFill>
                <a:schemeClr val="dk1"/>
              </a:solidFill>
              <a:latin typeface="Calibri"/>
              <a:ea typeface="Calibri"/>
              <a:cs typeface="Calibri"/>
              <a:sym typeface="Calibri"/>
            </a:endParaRPr>
          </a:p>
          <a:p>
            <a:pPr marL="342900" marR="0" lvl="0" indent="-342900" algn="l" rtl="0">
              <a:lnSpc>
                <a:spcPct val="100000"/>
              </a:lnSpc>
              <a:spcBef>
                <a:spcPts val="44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800"/>
              <a:buFont typeface="Arial"/>
              <a:buNone/>
            </a:pPr>
            <a:endParaRPr sz="18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endParaRPr sz="1800" b="0" i="0" u="none" strike="noStrike" cap="none">
              <a:solidFill>
                <a:srgbClr val="0C0C0C"/>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0" name="Google Shape;260;p40"/>
          <p:cNvSpPr txBox="1"/>
          <p:nvPr/>
        </p:nvSpPr>
        <p:spPr>
          <a:xfrm>
            <a:off x="524325" y="0"/>
            <a:ext cx="8403020" cy="1231076"/>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s-CO" sz="3400" b="1" i="0" u="none" strike="noStrike" cap="none">
                <a:solidFill>
                  <a:schemeClr val="dk1"/>
                </a:solidFill>
                <a:latin typeface="Calibri"/>
                <a:ea typeface="Calibri"/>
                <a:cs typeface="Calibri"/>
                <a:sym typeface="Calibri"/>
              </a:rPr>
              <a:t>¿Qué es la reserva del 1% y cómo participan </a:t>
            </a:r>
            <a:endParaRPr/>
          </a:p>
          <a:p>
            <a:pPr marL="0" marR="0" lvl="0" indent="0" algn="l" rtl="0">
              <a:lnSpc>
                <a:spcPct val="100000"/>
              </a:lnSpc>
              <a:spcBef>
                <a:spcPts val="0"/>
              </a:spcBef>
              <a:spcAft>
                <a:spcPts val="0"/>
              </a:spcAft>
              <a:buClr>
                <a:srgbClr val="000000"/>
              </a:buClr>
              <a:buSzPts val="3400"/>
              <a:buFont typeface="Arial"/>
              <a:buNone/>
            </a:pPr>
            <a:r>
              <a:rPr lang="es-CO" sz="3400" b="1" i="0" u="none" strike="noStrike" cap="none">
                <a:solidFill>
                  <a:schemeClr val="dk1"/>
                </a:solidFill>
                <a:latin typeface="Calibri"/>
                <a:ea typeface="Calibri"/>
                <a:cs typeface="Calibri"/>
                <a:sym typeface="Calibri"/>
              </a:rPr>
              <a:t>los padres?</a:t>
            </a:r>
            <a:endParaRPr sz="3000" b="1" i="0" u="none" strike="noStrike" cap="non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41"/>
          <p:cNvSpPr txBox="1">
            <a:spLocks noGrp="1"/>
          </p:cNvSpPr>
          <p:nvPr>
            <p:ph type="title"/>
          </p:nvPr>
        </p:nvSpPr>
        <p:spPr>
          <a:xfrm>
            <a:off x="585300" y="256933"/>
            <a:ext cx="7973400" cy="914642"/>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3200"/>
              <a:buFont typeface="Arial"/>
              <a:buNone/>
            </a:pPr>
            <a:r>
              <a:rPr lang="es-CO" sz="3400">
                <a:solidFill>
                  <a:schemeClr val="dk1"/>
                </a:solidFill>
                <a:latin typeface="Calibri"/>
                <a:ea typeface="Calibri"/>
                <a:cs typeface="Calibri"/>
                <a:sym typeface="Calibri"/>
              </a:rPr>
              <a:t>Asignación para la participación de los padres y las familias</a:t>
            </a:r>
            <a:endParaRPr sz="3400">
              <a:solidFill>
                <a:srgbClr val="00AFD7"/>
              </a:solidFill>
              <a:latin typeface="Calibri"/>
              <a:ea typeface="Calibri"/>
              <a:cs typeface="Calibri"/>
              <a:sym typeface="Calibri"/>
            </a:endParaRPr>
          </a:p>
        </p:txBody>
      </p:sp>
      <p:sp>
        <p:nvSpPr>
          <p:cNvPr id="266" name="Google Shape;266;p41"/>
          <p:cNvSpPr txBox="1">
            <a:spLocks noGrp="1"/>
          </p:cNvSpPr>
          <p:nvPr>
            <p:ph type="sldNum" idx="12"/>
          </p:nvPr>
        </p:nvSpPr>
        <p:spPr>
          <a:xfrm>
            <a:off x="8580847" y="6325369"/>
            <a:ext cx="472800" cy="3912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rgbClr val="000000"/>
              </a:buClr>
              <a:buSzPts val="1300"/>
              <a:buFont typeface="Arial"/>
              <a:buNone/>
            </a:pPr>
            <a:fld id="{00000000-1234-1234-1234-123412341234}" type="slidenum">
              <a:rPr lang="es-CO">
                <a:latin typeface="Calibri"/>
                <a:ea typeface="Calibri"/>
                <a:cs typeface="Calibri"/>
                <a:sym typeface="Calibri"/>
              </a:rPr>
              <a:t>8</a:t>
            </a:fld>
            <a:endParaRPr>
              <a:latin typeface="Calibri"/>
              <a:ea typeface="Calibri"/>
              <a:cs typeface="Calibri"/>
              <a:sym typeface="Calibri"/>
            </a:endParaRPr>
          </a:p>
        </p:txBody>
      </p:sp>
      <p:sp>
        <p:nvSpPr>
          <p:cNvPr id="267" name="Google Shape;267;p41"/>
          <p:cNvSpPr txBox="1"/>
          <p:nvPr/>
        </p:nvSpPr>
        <p:spPr>
          <a:xfrm>
            <a:off x="230325" y="1822625"/>
            <a:ext cx="7973400" cy="3288300"/>
          </a:xfrm>
          <a:prstGeom prst="rect">
            <a:avLst/>
          </a:prstGeom>
          <a:noFill/>
          <a:ln>
            <a:noFill/>
          </a:ln>
        </p:spPr>
        <p:txBody>
          <a:bodyPr spcFirstLastPara="1" wrap="square" lIns="91425" tIns="91425" rIns="91425" bIns="91425" anchor="t" anchorCtr="0">
            <a:noAutofit/>
          </a:bodyPr>
          <a:lstStyle/>
          <a:p>
            <a:pPr marL="457200" marR="0" lvl="0" indent="-355600" algn="l" rtl="0">
              <a:lnSpc>
                <a:spcPct val="100000"/>
              </a:lnSpc>
              <a:spcBef>
                <a:spcPts val="0"/>
              </a:spcBef>
              <a:spcAft>
                <a:spcPts val="0"/>
              </a:spcAft>
              <a:buClr>
                <a:srgbClr val="FF0000"/>
              </a:buClr>
              <a:buSzPts val="2000"/>
              <a:buFont typeface="Avenir"/>
              <a:buChar char="●"/>
            </a:pPr>
            <a:r>
              <a:rPr lang="es-CO" sz="2000" b="0" i="0" u="none" strike="noStrike" cap="none" dirty="0">
                <a:solidFill>
                  <a:srgbClr val="FF0000"/>
                </a:solidFill>
                <a:latin typeface="Calibri"/>
                <a:ea typeface="Calibri"/>
                <a:cs typeface="Calibri"/>
                <a:sym typeface="Calibri"/>
              </a:rPr>
              <a:t>¿Cómo invertimos los fondos del Título I?: </a:t>
            </a:r>
            <a:endParaRPr dirty="0"/>
          </a:p>
          <a:p>
            <a:pPr marL="0" marR="0" lvl="0" indent="0" algn="l" rtl="0">
              <a:lnSpc>
                <a:spcPct val="100000"/>
              </a:lnSpc>
              <a:spcBef>
                <a:spcPts val="0"/>
              </a:spcBef>
              <a:spcAft>
                <a:spcPts val="0"/>
              </a:spcAft>
              <a:buClr>
                <a:schemeClr val="dk1"/>
              </a:buClr>
              <a:buSzPts val="1100"/>
              <a:buFont typeface="Arial"/>
              <a:buNone/>
            </a:pPr>
            <a:r>
              <a:rPr lang="es-CO" sz="2000" b="0" i="0" u="none" strike="noStrike" cap="none" dirty="0">
                <a:solidFill>
                  <a:srgbClr val="FF0000"/>
                </a:solidFill>
                <a:latin typeface="Calibri"/>
                <a:ea typeface="Calibri"/>
                <a:cs typeface="Calibri"/>
                <a:sym typeface="Calibri"/>
              </a:rPr>
              <a:t> </a:t>
            </a:r>
            <a:endParaRPr dirty="0"/>
          </a:p>
          <a:p>
            <a:pPr marL="914400" rtl="0">
              <a:spcBef>
                <a:spcPts val="0"/>
              </a:spcBef>
              <a:spcAft>
                <a:spcPts val="0"/>
              </a:spcAft>
            </a:pPr>
            <a:r>
              <a:rPr lang="en-US" sz="1800" b="0" i="0" u="none" strike="noStrike" dirty="0">
                <a:solidFill>
                  <a:srgbClr val="FF0000"/>
                </a:solidFill>
                <a:effectLst/>
                <a:latin typeface="Avenir"/>
              </a:rPr>
              <a:t>1: Communication - printing materials</a:t>
            </a:r>
            <a:endParaRPr lang="en-US" sz="2800" b="0" dirty="0">
              <a:effectLst/>
            </a:endParaRPr>
          </a:p>
          <a:p>
            <a:pPr marL="914400" rtl="0">
              <a:spcBef>
                <a:spcPts val="0"/>
              </a:spcBef>
              <a:spcAft>
                <a:spcPts val="0"/>
              </a:spcAft>
            </a:pPr>
            <a:r>
              <a:rPr lang="en-US" sz="1800" b="0" i="0" u="none" strike="noStrike" dirty="0">
                <a:solidFill>
                  <a:srgbClr val="FF0000"/>
                </a:solidFill>
                <a:effectLst/>
                <a:latin typeface="Avenir"/>
              </a:rPr>
              <a:t>2: MS AVID agendas - printing and binding</a:t>
            </a:r>
            <a:endParaRPr lang="en-US" sz="2800" b="0" dirty="0">
              <a:effectLst/>
            </a:endParaRPr>
          </a:p>
          <a:p>
            <a:pPr marL="914400" rtl="0">
              <a:spcBef>
                <a:spcPts val="0"/>
              </a:spcBef>
              <a:spcAft>
                <a:spcPts val="0"/>
              </a:spcAft>
            </a:pPr>
            <a:r>
              <a:rPr lang="en-US" sz="1800" b="0" i="0" u="none" strike="noStrike" dirty="0">
                <a:solidFill>
                  <a:srgbClr val="FF0000"/>
                </a:solidFill>
                <a:effectLst/>
                <a:latin typeface="Avenir"/>
              </a:rPr>
              <a:t>3: Other food purchases - snack for Biliteracy Night in Feb.</a:t>
            </a:r>
            <a:endParaRPr lang="en-US" sz="2800" b="0" dirty="0">
              <a:effectLst/>
            </a:endParaRPr>
          </a:p>
          <a:p>
            <a:br>
              <a:rPr lang="en-US" sz="2800" dirty="0"/>
            </a:br>
            <a:endParaRPr sz="2000" b="0" i="0" u="none" strike="noStrike" cap="none" dirty="0">
              <a:solidFill>
                <a:srgbClr val="FF0000"/>
              </a:solidFill>
              <a:latin typeface="Calibri"/>
              <a:ea typeface="Calibri"/>
              <a:cs typeface="Calibri"/>
              <a:sym typeface="Calibri"/>
            </a:endParaRPr>
          </a:p>
          <a:p>
            <a:pPr marL="914400" marR="0" lvl="0" indent="0" algn="l" rtl="0">
              <a:lnSpc>
                <a:spcPct val="100000"/>
              </a:lnSpc>
              <a:spcBef>
                <a:spcPts val="0"/>
              </a:spcBef>
              <a:spcAft>
                <a:spcPts val="0"/>
              </a:spcAft>
              <a:buClr>
                <a:schemeClr val="dk1"/>
              </a:buClr>
              <a:buSzPts val="1100"/>
              <a:buFont typeface="Arial"/>
              <a:buNone/>
            </a:pPr>
            <a:endParaRPr sz="2000" b="0" i="0" u="none" strike="noStrike" cap="none" dirty="0">
              <a:solidFill>
                <a:srgbClr val="FF0000"/>
              </a:solidFill>
              <a:latin typeface="Calibri"/>
              <a:ea typeface="Calibri"/>
              <a:cs typeface="Calibri"/>
              <a:sym typeface="Calibri"/>
            </a:endParaRPr>
          </a:p>
          <a:p>
            <a:pPr marL="914400" marR="0" lvl="0" indent="0" algn="l" rtl="0">
              <a:lnSpc>
                <a:spcPct val="100000"/>
              </a:lnSpc>
              <a:spcBef>
                <a:spcPts val="0"/>
              </a:spcBef>
              <a:spcAft>
                <a:spcPts val="0"/>
              </a:spcAft>
              <a:buClr>
                <a:schemeClr val="dk1"/>
              </a:buClr>
              <a:buSzPts val="1100"/>
              <a:buFont typeface="Arial"/>
              <a:buNone/>
            </a:pPr>
            <a:endParaRPr sz="2000" b="0" i="0" u="none" strike="noStrike" cap="none" dirty="0">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2000" b="0" i="0" u="none" strike="noStrike" cap="none" dirty="0">
              <a:solidFill>
                <a:srgbClr val="FF0000"/>
              </a:solidFill>
              <a:latin typeface="Calibri"/>
              <a:ea typeface="Calibri"/>
              <a:cs typeface="Calibri"/>
              <a:sym typeface="Calibri"/>
            </a:endParaRPr>
          </a:p>
          <a:p>
            <a:pPr marL="0" marR="0" lvl="0" indent="0" algn="l" rtl="0">
              <a:lnSpc>
                <a:spcPct val="90000"/>
              </a:lnSpc>
              <a:spcBef>
                <a:spcPts val="0"/>
              </a:spcBef>
              <a:spcAft>
                <a:spcPts val="0"/>
              </a:spcAft>
              <a:buClr>
                <a:schemeClr val="dk1"/>
              </a:buClr>
              <a:buSzPts val="350"/>
              <a:buFont typeface="Arial"/>
              <a:buNone/>
            </a:pPr>
            <a:endParaRPr sz="1400" b="0" i="0" u="none" strike="noStrike" cap="none" dirty="0">
              <a:solidFill>
                <a:srgbClr val="000000"/>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42"/>
          <p:cNvSpPr txBox="1">
            <a:spLocks noGrp="1"/>
          </p:cNvSpPr>
          <p:nvPr>
            <p:ph type="title"/>
          </p:nvPr>
        </p:nvSpPr>
        <p:spPr>
          <a:xfrm>
            <a:off x="567487" y="176677"/>
            <a:ext cx="7973400" cy="830966"/>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B595A"/>
              </a:buClr>
              <a:buSzPts val="3200"/>
              <a:buFont typeface="Arial"/>
              <a:buNone/>
            </a:pPr>
            <a:r>
              <a:rPr lang="es-CO" sz="3400">
                <a:solidFill>
                  <a:schemeClr val="dk1"/>
                </a:solidFill>
                <a:latin typeface="Calibri"/>
                <a:ea typeface="Calibri"/>
                <a:cs typeface="Calibri"/>
                <a:sym typeface="Calibri"/>
              </a:rPr>
              <a:t>¿Qué es la Política de Participación para los Padres y las Familias de CMS?</a:t>
            </a:r>
            <a:endParaRPr/>
          </a:p>
        </p:txBody>
      </p:sp>
      <p:sp>
        <p:nvSpPr>
          <p:cNvPr id="273" name="Google Shape;273;p42"/>
          <p:cNvSpPr txBox="1">
            <a:spLocks noGrp="1"/>
          </p:cNvSpPr>
          <p:nvPr>
            <p:ph type="sldNum" idx="12"/>
          </p:nvPr>
        </p:nvSpPr>
        <p:spPr>
          <a:xfrm>
            <a:off x="8580847" y="6325369"/>
            <a:ext cx="472800" cy="3912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rgbClr val="000000"/>
              </a:buClr>
              <a:buSzPts val="1300"/>
              <a:buFont typeface="Arial"/>
              <a:buNone/>
            </a:pPr>
            <a:fld id="{00000000-1234-1234-1234-123412341234}" type="slidenum">
              <a:rPr lang="es-CO">
                <a:latin typeface="Calibri"/>
                <a:ea typeface="Calibri"/>
                <a:cs typeface="Calibri"/>
                <a:sym typeface="Calibri"/>
              </a:rPr>
              <a:t>9</a:t>
            </a:fld>
            <a:endParaRPr>
              <a:latin typeface="Calibri"/>
              <a:ea typeface="Calibri"/>
              <a:cs typeface="Calibri"/>
              <a:sym typeface="Calibri"/>
            </a:endParaRPr>
          </a:p>
        </p:txBody>
      </p:sp>
      <p:sp>
        <p:nvSpPr>
          <p:cNvPr id="274" name="Google Shape;274;p42"/>
          <p:cNvSpPr txBox="1"/>
          <p:nvPr/>
        </p:nvSpPr>
        <p:spPr>
          <a:xfrm>
            <a:off x="175375" y="1158650"/>
            <a:ext cx="8878200" cy="830966"/>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1000"/>
              </a:spcBef>
              <a:spcAft>
                <a:spcPts val="0"/>
              </a:spcAft>
              <a:buClr>
                <a:schemeClr val="dk1"/>
              </a:buClr>
              <a:buSzPts val="2800"/>
              <a:buFont typeface="Arial"/>
              <a:buNone/>
            </a:pPr>
            <a:endParaRPr sz="2000" b="0" i="0" u="none" strike="noStrike" cap="none">
              <a:solidFill>
                <a:srgbClr val="535758"/>
              </a:solidFill>
              <a:latin typeface="Calibri"/>
              <a:ea typeface="Calibri"/>
              <a:cs typeface="Calibri"/>
              <a:sym typeface="Calibri"/>
            </a:endParaRPr>
          </a:p>
          <a:p>
            <a:pPr marL="0" marR="0" lvl="0" indent="0" algn="l" rtl="0">
              <a:lnSpc>
                <a:spcPct val="100000"/>
              </a:lnSpc>
              <a:spcBef>
                <a:spcPts val="20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75" name="Google Shape;275;p42"/>
          <p:cNvSpPr txBox="1"/>
          <p:nvPr/>
        </p:nvSpPr>
        <p:spPr>
          <a:xfrm>
            <a:off x="415636" y="1460665"/>
            <a:ext cx="8277102" cy="3570208"/>
          </a:xfrm>
          <a:prstGeom prst="rect">
            <a:avLst/>
          </a:prstGeom>
          <a:noFill/>
          <a:ln>
            <a:noFill/>
          </a:ln>
        </p:spPr>
        <p:txBody>
          <a:bodyPr spcFirstLastPara="1" wrap="square" lIns="91425" tIns="45700" rIns="91425" bIns="45700" anchor="t" anchorCtr="0">
            <a:spAutoFit/>
          </a:bodyPr>
          <a:lstStyle/>
          <a:p>
            <a:pPr marL="342900" marR="0" lvl="0" indent="-330200" algn="l" rtl="0">
              <a:lnSpc>
                <a:spcPct val="100000"/>
              </a:lnSpc>
              <a:spcBef>
                <a:spcPts val="0"/>
              </a:spcBef>
              <a:spcAft>
                <a:spcPts val="0"/>
              </a:spcAft>
              <a:buClr>
                <a:schemeClr val="dk1"/>
              </a:buClr>
              <a:buSzPts val="1800"/>
              <a:buFont typeface="Avenir"/>
              <a:buChar char="●"/>
            </a:pPr>
            <a:r>
              <a:rPr lang="es-CO" sz="1800" b="0" i="0" u="none" strike="noStrike" cap="none">
                <a:solidFill>
                  <a:schemeClr val="dk1"/>
                </a:solidFill>
                <a:latin typeface="Calibri"/>
                <a:ea typeface="Calibri"/>
                <a:cs typeface="Calibri"/>
                <a:sym typeface="Calibri"/>
              </a:rPr>
              <a:t>Esta política aborda la manera como el distrito o LEA implementará los requisitos de participación de los padres y las familias establecidos en la Ley Cada Estudiante Triunfa (ESSA). La política abarca: </a:t>
            </a:r>
            <a:endParaRPr sz="1800" b="0" i="0" u="none" strike="noStrike" cap="none">
              <a:solidFill>
                <a:schemeClr val="dk1"/>
              </a:solidFill>
              <a:latin typeface="Calibri"/>
              <a:ea typeface="Calibri"/>
              <a:cs typeface="Calibri"/>
              <a:sym typeface="Calibri"/>
            </a:endParaRPr>
          </a:p>
          <a:p>
            <a:pPr marL="342900" marR="0" lvl="0" indent="0" algn="l" rtl="0">
              <a:lnSpc>
                <a:spcPct val="100000"/>
              </a:lnSpc>
              <a:spcBef>
                <a:spcPts val="400"/>
              </a:spcBef>
              <a:spcAft>
                <a:spcPts val="0"/>
              </a:spcAft>
              <a:buClr>
                <a:schemeClr val="dk1"/>
              </a:buClr>
              <a:buSzPts val="990"/>
              <a:buFont typeface="Arial"/>
              <a:buNone/>
            </a:pPr>
            <a:endParaRPr sz="1800" b="0" i="1" u="none" strike="noStrike" cap="none">
              <a:solidFill>
                <a:schemeClr val="dk1"/>
              </a:solidFill>
              <a:latin typeface="Calibri"/>
              <a:ea typeface="Calibri"/>
              <a:cs typeface="Calibri"/>
              <a:sym typeface="Calibri"/>
            </a:endParaRPr>
          </a:p>
          <a:p>
            <a:pPr marL="742950" marR="0" lvl="1" indent="-273050" algn="l" rtl="0">
              <a:lnSpc>
                <a:spcPct val="100000"/>
              </a:lnSpc>
              <a:spcBef>
                <a:spcPts val="0"/>
              </a:spcBef>
              <a:spcAft>
                <a:spcPts val="0"/>
              </a:spcAft>
              <a:buClr>
                <a:schemeClr val="dk1"/>
              </a:buClr>
              <a:buSzPts val="1800"/>
              <a:buFont typeface="Avenir"/>
              <a:buChar char="○"/>
            </a:pPr>
            <a:r>
              <a:rPr lang="es-CO" sz="1800" b="0" i="0" u="none" strike="noStrike" cap="none">
                <a:solidFill>
                  <a:schemeClr val="dk1"/>
                </a:solidFill>
                <a:latin typeface="Calibri"/>
                <a:ea typeface="Calibri"/>
                <a:cs typeface="Calibri"/>
                <a:sym typeface="Calibri"/>
              </a:rPr>
              <a:t>Las expectativas del distrito en cuanto a los padres</a:t>
            </a:r>
            <a:endParaRPr/>
          </a:p>
          <a:p>
            <a:pPr marL="742950" marR="0" lvl="1" indent="-273050" algn="l" rtl="0">
              <a:lnSpc>
                <a:spcPct val="100000"/>
              </a:lnSpc>
              <a:spcBef>
                <a:spcPts val="0"/>
              </a:spcBef>
              <a:spcAft>
                <a:spcPts val="0"/>
              </a:spcAft>
              <a:buClr>
                <a:schemeClr val="dk1"/>
              </a:buClr>
              <a:buSzPts val="1800"/>
              <a:buFont typeface="Avenir"/>
              <a:buChar char="○"/>
            </a:pPr>
            <a:r>
              <a:rPr lang="es-CO" sz="1800" b="0" i="0" u="none" strike="noStrike" cap="none">
                <a:solidFill>
                  <a:schemeClr val="dk1"/>
                </a:solidFill>
                <a:latin typeface="Calibri"/>
                <a:ea typeface="Calibri"/>
                <a:cs typeface="Calibri"/>
                <a:sym typeface="Calibri"/>
              </a:rPr>
              <a:t>La manera en la que CMS involucrará a los padres en la toma de decisiones</a:t>
            </a:r>
            <a:endParaRPr/>
          </a:p>
          <a:p>
            <a:pPr marL="742950" marR="0" lvl="1" indent="-273050" algn="l" rtl="0">
              <a:lnSpc>
                <a:spcPct val="100000"/>
              </a:lnSpc>
              <a:spcBef>
                <a:spcPts val="0"/>
              </a:spcBef>
              <a:spcAft>
                <a:spcPts val="0"/>
              </a:spcAft>
              <a:buClr>
                <a:schemeClr val="dk1"/>
              </a:buClr>
              <a:buSzPts val="1800"/>
              <a:buFont typeface="Avenir"/>
              <a:buChar char="○"/>
            </a:pPr>
            <a:r>
              <a:rPr lang="es-CO" sz="1800" b="0" i="0" u="none" strike="noStrike" cap="none">
                <a:solidFill>
                  <a:schemeClr val="dk1"/>
                </a:solidFill>
                <a:latin typeface="Calibri"/>
                <a:ea typeface="Calibri"/>
                <a:cs typeface="Calibri"/>
                <a:sym typeface="Calibri"/>
              </a:rPr>
              <a:t>Cómo trabajará el distrito para desarrollar las capacidades de las escuelas y los padres en la implementación de actividades de participación efectivas para mejorar el rendimiento académico de los estudiantes.</a:t>
            </a:r>
            <a:endParaRPr sz="1800" b="0" i="0" u="none" strike="noStrike" cap="none">
              <a:solidFill>
                <a:schemeClr val="dk1"/>
              </a:solidFill>
              <a:latin typeface="Calibri"/>
              <a:ea typeface="Calibri"/>
              <a:cs typeface="Calibri"/>
              <a:sym typeface="Calibri"/>
            </a:endParaRPr>
          </a:p>
          <a:p>
            <a:pPr marL="742950" marR="0" lvl="0" indent="0" algn="l" rtl="0">
              <a:lnSpc>
                <a:spcPct val="100000"/>
              </a:lnSpc>
              <a:spcBef>
                <a:spcPts val="400"/>
              </a:spcBef>
              <a:spcAft>
                <a:spcPts val="0"/>
              </a:spcAft>
              <a:buClr>
                <a:schemeClr val="dk1"/>
              </a:buClr>
              <a:buSzPts val="990"/>
              <a:buFont typeface="Arial"/>
              <a:buNone/>
            </a:pPr>
            <a:endParaRPr sz="1800" b="0" i="0" u="none" strike="noStrike" cap="none">
              <a:solidFill>
                <a:schemeClr val="dk1"/>
              </a:solidFill>
              <a:latin typeface="Calibri"/>
              <a:ea typeface="Calibri"/>
              <a:cs typeface="Calibri"/>
              <a:sym typeface="Calibri"/>
            </a:endParaRPr>
          </a:p>
          <a:p>
            <a:pPr marL="342900" marR="0" lvl="0" indent="-330200" algn="l" rtl="0">
              <a:lnSpc>
                <a:spcPct val="100000"/>
              </a:lnSpc>
              <a:spcBef>
                <a:spcPts val="400"/>
              </a:spcBef>
              <a:spcAft>
                <a:spcPts val="0"/>
              </a:spcAft>
              <a:buClr>
                <a:schemeClr val="dk1"/>
              </a:buClr>
              <a:buSzPts val="1800"/>
              <a:buFont typeface="Avenir"/>
              <a:buChar char="●"/>
            </a:pPr>
            <a:r>
              <a:rPr lang="es-CO" sz="1800" b="0" i="0" u="none" strike="noStrike" cap="none">
                <a:solidFill>
                  <a:schemeClr val="dk1"/>
                </a:solidFill>
                <a:latin typeface="Calibri"/>
                <a:ea typeface="Calibri"/>
                <a:cs typeface="Calibri"/>
                <a:sym typeface="Calibri"/>
              </a:rPr>
              <a:t>Los padres y las familias en las escuelas del Título I tienen el derecho de participar en la revisión y evaluación anual de esta política. </a:t>
            </a:r>
            <a:endParaRPr sz="1800" b="0" i="0" u="none" strike="noStrike" cap="none">
              <a:solidFill>
                <a:srgbClr val="000000"/>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1_Custom Design">
  <a:themeElements>
    <a:clrScheme name="CMS Palette">
      <a:dk1>
        <a:srgbClr val="000000"/>
      </a:dk1>
      <a:lt1>
        <a:srgbClr val="FFFFFF"/>
      </a:lt1>
      <a:dk2>
        <a:srgbClr val="44546A"/>
      </a:dk2>
      <a:lt2>
        <a:srgbClr val="E7E6E6"/>
      </a:lt2>
      <a:accent1>
        <a:srgbClr val="00AFD7"/>
      </a:accent1>
      <a:accent2>
        <a:srgbClr val="F2A800"/>
      </a:accent2>
      <a:accent3>
        <a:srgbClr val="D0DF00"/>
      </a:accent3>
      <a:accent4>
        <a:srgbClr val="545859"/>
      </a:accent4>
      <a:accent5>
        <a:srgbClr val="003C71"/>
      </a:accent5>
      <a:accent6>
        <a:srgbClr val="702F8A"/>
      </a:accent6>
      <a:hlink>
        <a:srgbClr val="00AFD7"/>
      </a:hlink>
      <a:folHlink>
        <a:srgbClr val="A2AAA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1948</Words>
  <Application>Microsoft Office PowerPoint</Application>
  <PresentationFormat>On-screen Show (4:3)</PresentationFormat>
  <Paragraphs>196</Paragraphs>
  <Slides>22</Slides>
  <Notes>22</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22</vt:i4>
      </vt:variant>
    </vt:vector>
  </HeadingPairs>
  <TitlesOfParts>
    <vt:vector size="36" baseType="lpstr">
      <vt:lpstr>Quattrocento Sans</vt:lpstr>
      <vt:lpstr>Twentieth Century</vt:lpstr>
      <vt:lpstr>Noto Sans Symbols</vt:lpstr>
      <vt:lpstr>Didact Gothic</vt:lpstr>
      <vt:lpstr>Roboto</vt:lpstr>
      <vt:lpstr>Arial</vt:lpstr>
      <vt:lpstr>Times New Roman</vt:lpstr>
      <vt:lpstr>Calibri</vt:lpstr>
      <vt:lpstr>Basic</vt:lpstr>
      <vt:lpstr>Montserrat</vt:lpstr>
      <vt:lpstr>Avenir</vt:lpstr>
      <vt:lpstr>inherit</vt:lpstr>
      <vt:lpstr>Verdana</vt:lpstr>
      <vt:lpstr>1_Custom Design</vt:lpstr>
      <vt:lpstr>PowerPoint Presentation</vt:lpstr>
      <vt:lpstr>PowerPoint Presentation</vt:lpstr>
      <vt:lpstr>Vista General de la reunión</vt:lpstr>
      <vt:lpstr>¿Qué es una escuela del Título I?</vt:lpstr>
      <vt:lpstr>¿Qué significa ser una escuela del Título I?</vt:lpstr>
      <vt:lpstr>PowerPoint Presentation</vt:lpstr>
      <vt:lpstr>PowerPoint Presentation</vt:lpstr>
      <vt:lpstr>Asignación para la participación de los padres y las familias</vt:lpstr>
      <vt:lpstr>¿Qué es la Política de Participación para los Padres y las Familias de CMS?</vt:lpstr>
      <vt:lpstr>El Plan de Mejoramiento Escolar (SIP) se crea en una plataforma en línea llamada NCStar, e incluye:  Una evaluación integral de las necesidades existentes Metas y estrategias para abordar las necesidades académicas de los estudiantes Necesidades en cuanto al desarrollo profesional del personal Coordinación de recursos y presupuesto integral Objetivos de participación de los padres y las familias de la escuela  Los padres de los estudiantes de las escuelas del Título I tienen el derecho a participar en el desarrollo de este plan.    Puede revisar el SIP en nuestro sitio web:    https://schools.cms.k12.nc.us/montclaireES/Pages/Default.aspx Nombre de usuario: guests7107 Contraseña: guests7107</vt:lpstr>
      <vt:lpstr>¿Qué incluye la Política de Participación para los Padres y las Familias de la escuela?  </vt:lpstr>
      <vt:lpstr>PowerPoint Presentation</vt:lpstr>
      <vt:lpstr>¿Quiénes son los líderes representantes de los padres en mi escuela?</vt:lpstr>
      <vt:lpstr>¿Cómo puedo participar como voluntario para ayudar a mi hijo(a) a suplir sus necesidades escolares?</vt:lpstr>
      <vt:lpstr>¿Cómo puedo revisar las calificaciones de los maestros de mi hijo(a)?</vt:lpstr>
      <vt:lpstr>¿Cómo se notificará a los padres si al estudiante le enseña un maestro que no se considera Altamente Calificado?</vt:lpstr>
      <vt:lpstr>PowerPoint Presentation</vt:lpstr>
      <vt:lpstr>Plan de Estudios Estándar de Carolina del Norte</vt:lpstr>
      <vt:lpstr>Designaciones escolares adicionales</vt:lpstr>
      <vt:lpstr> Soportes y mejoras específicos adicionales (ATSI)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 Daniel</dc:creator>
  <cp:lastModifiedBy>Bar, Daniel</cp:lastModifiedBy>
  <cp:revision>1</cp:revision>
  <dcterms:modified xsi:type="dcterms:W3CDTF">2023-10-02T18:44:09Z</dcterms:modified>
</cp:coreProperties>
</file>